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3" r:id="rId4"/>
    <p:sldMasterId id="2147484212" r:id="rId5"/>
    <p:sldMasterId id="2147484225" r:id="rId6"/>
  </p:sldMasterIdLst>
  <p:notesMasterIdLst>
    <p:notesMasterId r:id="rId15"/>
  </p:notesMasterIdLst>
  <p:handoutMasterIdLst>
    <p:handoutMasterId r:id="rId16"/>
  </p:handoutMasterIdLst>
  <p:sldIdLst>
    <p:sldId id="534" r:id="rId7"/>
    <p:sldId id="554" r:id="rId8"/>
    <p:sldId id="539" r:id="rId9"/>
    <p:sldId id="555" r:id="rId10"/>
    <p:sldId id="535" r:id="rId11"/>
    <p:sldId id="547" r:id="rId12"/>
    <p:sldId id="548" r:id="rId13"/>
    <p:sldId id="533" r:id="rId14"/>
  </p:sldIdLst>
  <p:sldSz cx="9144000" cy="6858000" type="screen4x3"/>
  <p:notesSz cx="6640513" cy="9904413"/>
  <p:embeddedFontLst>
    <p:embeddedFont>
      <p:font typeface="Times" panose="02020603050405020304" pitchFamily="18" charset="0"/>
      <p:regular r:id="rId17"/>
      <p:bold r:id="rId18"/>
      <p:italic r:id="rId19"/>
      <p:boldItalic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Tahoma" panose="020B0604030504040204" pitchFamily="34" charset="0"/>
      <p:regular r:id="rId30"/>
      <p:bold r:id="rId31"/>
    </p:embeddedFont>
  </p:embeddedFontLst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9">
          <p15:clr>
            <a:srgbClr val="A4A3A4"/>
          </p15:clr>
        </p15:guide>
        <p15:guide id="2" pos="5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9">
          <p15:clr>
            <a:srgbClr val="A4A3A4"/>
          </p15:clr>
        </p15:guide>
        <p15:guide id="2" pos="209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621"/>
    <a:srgbClr val="FF9900"/>
    <a:srgbClr val="FF9966"/>
    <a:srgbClr val="FFCC99"/>
    <a:srgbClr val="FFCCFF"/>
    <a:srgbClr val="FF9999"/>
    <a:srgbClr val="7AD2CE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6405" autoAdjust="0"/>
  </p:normalViewPr>
  <p:slideViewPr>
    <p:cSldViewPr>
      <p:cViewPr varScale="1">
        <p:scale>
          <a:sx n="64" d="100"/>
          <a:sy n="64" d="100"/>
        </p:scale>
        <p:origin x="1464" y="66"/>
      </p:cViewPr>
      <p:guideLst>
        <p:guide orient="horz" pos="4069"/>
        <p:guide pos="5281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2" d="100"/>
          <a:sy n="52" d="100"/>
        </p:scale>
        <p:origin x="-2964" y="-78"/>
      </p:cViewPr>
      <p:guideLst>
        <p:guide orient="horz" pos="3119"/>
        <p:guide pos="209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32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409113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fld id="{9BFC44EF-2999-44DF-855B-7476495F5D0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145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2375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4550" y="742950"/>
            <a:ext cx="4951413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703763"/>
            <a:ext cx="48688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2375" y="9409113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2" tIns="45226" rIns="90452" bIns="4522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fld id="{B249B3CF-F84D-4EA7-817F-C0006C26B4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5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098D12-4D7E-4589-96A9-501A9E55DF47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3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3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6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1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1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2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B3CF-F84D-4EA7-817F-C0006C26B4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2B812A-D6DF-4CD6-9EEC-9F5115FF79AF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76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838200" y="2362200"/>
            <a:ext cx="7543800" cy="167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 Box 27"/>
          <p:cNvSpPr txBox="1">
            <a:spLocks noChangeArrowheads="1"/>
          </p:cNvSpPr>
          <p:nvPr userDrawn="1"/>
        </p:nvSpPr>
        <p:spPr bwMode="white">
          <a:xfrm>
            <a:off x="914400" y="40989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71E8EA52-7F97-4460-808C-D1D20D7F0CCB}" type="datetime1">
              <a:rPr lang="nl-NL" sz="1600" smtClean="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defRPr/>
              </a:pPr>
              <a:t>29-8-2024</a:t>
            </a:fld>
            <a:endParaRPr lang="nl-NL" sz="1600">
              <a:solidFill>
                <a:schemeClr val="bg1"/>
              </a:solidFill>
            </a:endParaRPr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1144587" y="2552700"/>
            <a:ext cx="6931025" cy="457200"/>
          </a:xfrm>
        </p:spPr>
        <p:txBody>
          <a:bodyPr anchor="t"/>
          <a:lstStyle>
            <a:lvl1pPr marL="0" indent="0"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nl-NL" dirty="0"/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144586" y="3333750"/>
            <a:ext cx="6931025" cy="381000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81560" y="6132513"/>
            <a:ext cx="9062439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065" y="6560742"/>
            <a:ext cx="3096334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92463" y="6560742"/>
            <a:ext cx="2945292" cy="290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38169" y="6559153"/>
            <a:ext cx="3105830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6506" y="6560742"/>
            <a:ext cx="308945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chemeClr val="bg1"/>
                </a:solidFill>
                <a:latin typeface="ArialMS"/>
              </a:rPr>
              <a:t>IITK</a:t>
            </a:r>
            <a:endParaRPr lang="nl-NL" sz="1400" b="1" dirty="0">
              <a:solidFill>
                <a:schemeClr val="bg1"/>
              </a:solidFill>
              <a:latin typeface="ArialMS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 userDrawn="1"/>
        </p:nvSpPr>
        <p:spPr bwMode="auto">
          <a:xfrm>
            <a:off x="3113796" y="6570168"/>
            <a:ext cx="294391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20" name="Rectangle 17"/>
          <p:cNvSpPr>
            <a:spLocks noChangeArrowheads="1"/>
          </p:cNvSpPr>
          <p:nvPr userDrawn="1"/>
        </p:nvSpPr>
        <p:spPr bwMode="auto">
          <a:xfrm>
            <a:off x="6586048" y="6575724"/>
            <a:ext cx="2191465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/>
              <a:pPr algn="r" eaLnBrk="1" hangingPunct="1"/>
              <a:t>‹#›</a:t>
            </a:fld>
            <a:endParaRPr lang="nl-NL" altLang="en-US" sz="1300" dirty="0"/>
          </a:p>
        </p:txBody>
      </p:sp>
      <p:pic>
        <p:nvPicPr>
          <p:cNvPr id="21" name="Picture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40274" y="6580843"/>
            <a:ext cx="312418" cy="26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" y="6537156"/>
            <a:ext cx="335132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" y="14203"/>
            <a:ext cx="1302678" cy="12811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139452"/>
            <a:ext cx="1371600" cy="1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1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95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62738" y="457200"/>
            <a:ext cx="1914525" cy="4876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592763" cy="4876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0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659688" cy="1066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25513" y="2286000"/>
            <a:ext cx="7648575" cy="3048000"/>
          </a:xfrm>
        </p:spPr>
        <p:txBody>
          <a:bodyPr/>
          <a:lstStyle/>
          <a:p>
            <a:pPr lvl="0"/>
            <a:r>
              <a:rPr lang="es-ES" noProof="0"/>
              <a:t>Haga clic en el icono para agregar un gráfico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43287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838200" y="2362200"/>
            <a:ext cx="7543800" cy="167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 userDrawn="1"/>
        </p:nvSpPr>
        <p:spPr bwMode="white">
          <a:xfrm>
            <a:off x="914400" y="40989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71E8EA52-7F97-4460-808C-D1D20D7F0CCB}" type="datetime1">
              <a:rPr lang="nl-NL" sz="1600" smtClean="0">
                <a:solidFill>
                  <a:srgbClr val="FFFFFF"/>
                </a:solidFill>
              </a:rPr>
              <a:pPr eaLnBrk="1" hangingPunct="1">
                <a:spcBef>
                  <a:spcPct val="50000"/>
                </a:spcBef>
                <a:defRPr/>
              </a:pPr>
              <a:t>29-8-2024</a:t>
            </a:fld>
            <a:endParaRPr lang="nl-NL" sz="1600">
              <a:solidFill>
                <a:srgbClr val="FFFFFF"/>
              </a:solidFill>
            </a:endParaRPr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1144587" y="2552700"/>
            <a:ext cx="6931025" cy="457200"/>
          </a:xfrm>
        </p:spPr>
        <p:txBody>
          <a:bodyPr anchor="t"/>
          <a:lstStyle>
            <a:lvl1pPr marL="0" indent="0"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nl-NL" dirty="0"/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144586" y="3333750"/>
            <a:ext cx="6931025" cy="381000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81560" y="6132513"/>
            <a:ext cx="9062439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065" y="6560742"/>
            <a:ext cx="3096334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92463" y="6560742"/>
            <a:ext cx="2945292" cy="290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38169" y="6559153"/>
            <a:ext cx="3105830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6506" y="6560742"/>
            <a:ext cx="308945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rgbClr val="FFFFFF"/>
                </a:solidFill>
                <a:latin typeface="ArialMS"/>
              </a:rPr>
              <a:t>IITK</a:t>
            </a:r>
            <a:endParaRPr lang="nl-NL" sz="1400" b="1" dirty="0">
              <a:solidFill>
                <a:srgbClr val="FFFFFF"/>
              </a:solidFill>
              <a:latin typeface="ArialMS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 userDrawn="1"/>
        </p:nvSpPr>
        <p:spPr bwMode="auto">
          <a:xfrm>
            <a:off x="3113796" y="6570168"/>
            <a:ext cx="294391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20" name="Rectangle 17"/>
          <p:cNvSpPr>
            <a:spLocks noChangeArrowheads="1"/>
          </p:cNvSpPr>
          <p:nvPr userDrawn="1"/>
        </p:nvSpPr>
        <p:spPr bwMode="auto">
          <a:xfrm>
            <a:off x="6586048" y="6575724"/>
            <a:ext cx="2191465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>
                <a:solidFill>
                  <a:srgbClr val="000000"/>
                </a:solidFill>
              </a:rPr>
              <a:pPr algn="r" eaLnBrk="1" hangingPunct="1"/>
              <a:t>‹#›</a:t>
            </a:fld>
            <a:endParaRPr lang="nl-NL" altLang="en-US" sz="1300" dirty="0">
              <a:solidFill>
                <a:srgbClr val="000000"/>
              </a:solidFill>
            </a:endParaRPr>
          </a:p>
        </p:txBody>
      </p:sp>
      <p:pic>
        <p:nvPicPr>
          <p:cNvPr id="21" name="Picture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40274" y="6580843"/>
            <a:ext cx="312418" cy="26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" y="6537156"/>
            <a:ext cx="335132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" y="14203"/>
            <a:ext cx="1302678" cy="12811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139452"/>
            <a:ext cx="1371600" cy="1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093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451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2286000"/>
            <a:ext cx="3748087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26000" y="2286000"/>
            <a:ext cx="3748088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855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889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633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3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32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4116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60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636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62738" y="457200"/>
            <a:ext cx="1914525" cy="4876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592763" cy="4876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343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659688" cy="1066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25513" y="2286000"/>
            <a:ext cx="7648575" cy="3048000"/>
          </a:xfrm>
        </p:spPr>
        <p:txBody>
          <a:bodyPr/>
          <a:lstStyle/>
          <a:p>
            <a:pPr lvl="0"/>
            <a:r>
              <a:rPr lang="es-ES" noProof="0"/>
              <a:t>Haga clic en el icono para agregar un gráfico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13182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838200" y="2362200"/>
            <a:ext cx="7543800" cy="167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 userDrawn="1"/>
        </p:nvSpPr>
        <p:spPr bwMode="white">
          <a:xfrm>
            <a:off x="914400" y="40989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71E8EA52-7F97-4460-808C-D1D20D7F0CCB}" type="datetime1">
              <a:rPr lang="nl-NL" sz="1600" smtClean="0">
                <a:solidFill>
                  <a:srgbClr val="FFFFFF"/>
                </a:solidFill>
              </a:rPr>
              <a:pPr eaLnBrk="1" hangingPunct="1">
                <a:spcBef>
                  <a:spcPct val="50000"/>
                </a:spcBef>
                <a:defRPr/>
              </a:pPr>
              <a:t>29-8-2024</a:t>
            </a:fld>
            <a:endParaRPr lang="nl-NL" sz="1600">
              <a:solidFill>
                <a:srgbClr val="FFFFFF"/>
              </a:solidFill>
            </a:endParaRPr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1144587" y="2552700"/>
            <a:ext cx="6931025" cy="457200"/>
          </a:xfrm>
        </p:spPr>
        <p:txBody>
          <a:bodyPr anchor="t"/>
          <a:lstStyle>
            <a:lvl1pPr marL="0" indent="0"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nl-NL" dirty="0"/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144586" y="3333750"/>
            <a:ext cx="6931025" cy="381000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81560" y="6132513"/>
            <a:ext cx="9062439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065" y="6560742"/>
            <a:ext cx="3096334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92463" y="6560742"/>
            <a:ext cx="2945292" cy="290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38169" y="6559153"/>
            <a:ext cx="3105830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6506" y="6560742"/>
            <a:ext cx="308945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rgbClr val="FFFFFF"/>
                </a:solidFill>
                <a:latin typeface="ArialMS"/>
              </a:rPr>
              <a:t>IITK</a:t>
            </a:r>
            <a:endParaRPr lang="nl-NL" sz="1400" b="1" dirty="0">
              <a:solidFill>
                <a:srgbClr val="FFFFFF"/>
              </a:solidFill>
              <a:latin typeface="ArialMS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 userDrawn="1"/>
        </p:nvSpPr>
        <p:spPr bwMode="auto">
          <a:xfrm>
            <a:off x="3113796" y="6570168"/>
            <a:ext cx="294391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20" name="Rectangle 17"/>
          <p:cNvSpPr>
            <a:spLocks noChangeArrowheads="1"/>
          </p:cNvSpPr>
          <p:nvPr userDrawn="1"/>
        </p:nvSpPr>
        <p:spPr bwMode="auto">
          <a:xfrm>
            <a:off x="6586048" y="6575724"/>
            <a:ext cx="2191465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>
                <a:solidFill>
                  <a:srgbClr val="000000"/>
                </a:solidFill>
              </a:rPr>
              <a:pPr algn="r" eaLnBrk="1" hangingPunct="1"/>
              <a:t>‹#›</a:t>
            </a:fld>
            <a:endParaRPr lang="nl-NL" altLang="en-US" sz="1300" dirty="0">
              <a:solidFill>
                <a:srgbClr val="000000"/>
              </a:solidFill>
            </a:endParaRPr>
          </a:p>
        </p:txBody>
      </p:sp>
      <p:pic>
        <p:nvPicPr>
          <p:cNvPr id="21" name="Picture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40274" y="6580843"/>
            <a:ext cx="312418" cy="26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" y="6537156"/>
            <a:ext cx="335132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" y="14203"/>
            <a:ext cx="1302678" cy="12811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139452"/>
            <a:ext cx="1371600" cy="1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2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4368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9821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2286000"/>
            <a:ext cx="3748087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26000" y="2286000"/>
            <a:ext cx="3748088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3605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65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78720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042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0550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7795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196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792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62738" y="457200"/>
            <a:ext cx="1914525" cy="4876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592763" cy="4876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99866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659688" cy="1066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25513" y="2286000"/>
            <a:ext cx="7648575" cy="3048000"/>
          </a:xfrm>
        </p:spPr>
        <p:txBody>
          <a:bodyPr/>
          <a:lstStyle/>
          <a:p>
            <a:pPr lvl="0"/>
            <a:r>
              <a:rPr lang="es-ES" noProof="0"/>
              <a:t>Haga clic en el icono para agregar un gráfico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8118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2286000"/>
            <a:ext cx="3748087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26000" y="2286000"/>
            <a:ext cx="3748088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1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139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08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2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3692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3243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52985" y="6185892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659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nl-NL" altLang="en-US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2286000"/>
            <a:ext cx="7648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nl-NL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" y="6556178"/>
            <a:ext cx="3124201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120035" y="6548636"/>
            <a:ext cx="2971799" cy="312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087669" y="6553199"/>
            <a:ext cx="3059108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36" name="Text Box 23"/>
          <p:cNvSpPr txBox="1">
            <a:spLocks noChangeArrowheads="1"/>
          </p:cNvSpPr>
          <p:nvPr userDrawn="1"/>
        </p:nvSpPr>
        <p:spPr bwMode="auto">
          <a:xfrm>
            <a:off x="0" y="6548636"/>
            <a:ext cx="311725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chemeClr val="bg1"/>
                </a:solidFill>
                <a:latin typeface="ArialMS"/>
              </a:rPr>
              <a:t>IITK</a:t>
            </a:r>
            <a:endParaRPr lang="nl-NL" sz="1400" b="1" dirty="0">
              <a:solidFill>
                <a:schemeClr val="bg1"/>
              </a:solidFill>
              <a:latin typeface="ArialMS"/>
            </a:endParaRPr>
          </a:p>
        </p:txBody>
      </p:sp>
      <p:sp>
        <p:nvSpPr>
          <p:cNvPr id="1033" name="Text Box 23"/>
          <p:cNvSpPr txBox="1">
            <a:spLocks noChangeArrowheads="1"/>
          </p:cNvSpPr>
          <p:nvPr/>
        </p:nvSpPr>
        <p:spPr bwMode="auto">
          <a:xfrm>
            <a:off x="3117257" y="6559353"/>
            <a:ext cx="29704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6094612" y="6548636"/>
            <a:ext cx="2211188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/>
              <a:pPr algn="r" eaLnBrk="1" hangingPunct="1"/>
              <a:t>‹#›</a:t>
            </a:fld>
            <a:endParaRPr lang="nl-NL" altLang="en-US" sz="1300" dirty="0"/>
          </a:p>
        </p:txBody>
      </p:sp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7458" y="6576698"/>
            <a:ext cx="315230" cy="2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56178"/>
            <a:ext cx="338148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3351"/>
            <a:ext cx="4724400" cy="2943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724401" y="3351"/>
            <a:ext cx="4408288" cy="302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</p:sldLayoutIdLst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800"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52985" y="6185892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>
              <a:solidFill>
                <a:srgbClr val="000000"/>
              </a:solidFill>
            </a:endParaRP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659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nl-NL" altLang="en-US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2286000"/>
            <a:ext cx="7648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nl-NL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" y="6556178"/>
            <a:ext cx="3124201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120035" y="6548636"/>
            <a:ext cx="2971799" cy="312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087669" y="6553199"/>
            <a:ext cx="3059108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6" name="Text Box 23"/>
          <p:cNvSpPr txBox="1">
            <a:spLocks noChangeArrowheads="1"/>
          </p:cNvSpPr>
          <p:nvPr userDrawn="1"/>
        </p:nvSpPr>
        <p:spPr bwMode="auto">
          <a:xfrm>
            <a:off x="0" y="6548636"/>
            <a:ext cx="311725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rgbClr val="FFFFFF"/>
                </a:solidFill>
                <a:latin typeface="ArialMS"/>
              </a:rPr>
              <a:t>IITK</a:t>
            </a:r>
            <a:endParaRPr lang="nl-NL" sz="1400" b="1" dirty="0">
              <a:solidFill>
                <a:srgbClr val="FFFFFF"/>
              </a:solidFill>
              <a:latin typeface="ArialMS"/>
            </a:endParaRPr>
          </a:p>
        </p:txBody>
      </p:sp>
      <p:sp>
        <p:nvSpPr>
          <p:cNvPr id="1033" name="Text Box 23"/>
          <p:cNvSpPr txBox="1">
            <a:spLocks noChangeArrowheads="1"/>
          </p:cNvSpPr>
          <p:nvPr/>
        </p:nvSpPr>
        <p:spPr bwMode="auto">
          <a:xfrm>
            <a:off x="3117257" y="6559353"/>
            <a:ext cx="29704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6094612" y="6548636"/>
            <a:ext cx="2211188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>
                <a:solidFill>
                  <a:srgbClr val="000000"/>
                </a:solidFill>
              </a:rPr>
              <a:pPr algn="r" eaLnBrk="1" hangingPunct="1"/>
              <a:t>‹#›</a:t>
            </a:fld>
            <a:endParaRPr lang="nl-NL" altLang="en-US" sz="1300" dirty="0">
              <a:solidFill>
                <a:srgbClr val="000000"/>
              </a:solidFill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7458" y="6576698"/>
            <a:ext cx="315230" cy="2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56178"/>
            <a:ext cx="338148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3351"/>
            <a:ext cx="4724400" cy="2943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724401" y="3351"/>
            <a:ext cx="4408288" cy="302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800"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11313" y="6185892"/>
            <a:ext cx="9121376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endParaRPr lang="nl-NL" altLang="en-US">
              <a:solidFill>
                <a:srgbClr val="000000"/>
              </a:solidFill>
            </a:endParaRP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659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nl-NL" altLang="en-US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2286000"/>
            <a:ext cx="7648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nl-NL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" y="6556178"/>
            <a:ext cx="3124201" cy="2972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120035" y="6548636"/>
            <a:ext cx="2971799" cy="312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087669" y="6553199"/>
            <a:ext cx="3059108" cy="304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6" name="Text Box 23"/>
          <p:cNvSpPr txBox="1">
            <a:spLocks noChangeArrowheads="1"/>
          </p:cNvSpPr>
          <p:nvPr userDrawn="1"/>
        </p:nvSpPr>
        <p:spPr bwMode="auto">
          <a:xfrm>
            <a:off x="0" y="6548636"/>
            <a:ext cx="311725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b="1" dirty="0">
                <a:solidFill>
                  <a:srgbClr val="FFFFFF"/>
                </a:solidFill>
                <a:latin typeface="ArialMS"/>
              </a:rPr>
              <a:t>IITK</a:t>
            </a:r>
            <a:endParaRPr lang="nl-NL" sz="1400" b="1" dirty="0">
              <a:solidFill>
                <a:srgbClr val="FFFFFF"/>
              </a:solidFill>
              <a:latin typeface="ArialMS"/>
            </a:endParaRPr>
          </a:p>
        </p:txBody>
      </p:sp>
      <p:sp>
        <p:nvSpPr>
          <p:cNvPr id="1033" name="Text Box 23"/>
          <p:cNvSpPr txBox="1">
            <a:spLocks noChangeArrowheads="1"/>
          </p:cNvSpPr>
          <p:nvPr/>
        </p:nvSpPr>
        <p:spPr bwMode="auto">
          <a:xfrm>
            <a:off x="3117257" y="6559353"/>
            <a:ext cx="29704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nl-NL" sz="1300" dirty="0">
                <a:solidFill>
                  <a:srgbClr val="C00000"/>
                </a:solidFill>
                <a:latin typeface="ArialMS"/>
              </a:rPr>
              <a:t>Computational Propulsion Laboratory</a:t>
            </a:r>
            <a:endParaRPr lang="nl-NL" sz="1400" dirty="0">
              <a:solidFill>
                <a:srgbClr val="C00000"/>
              </a:solidFill>
              <a:latin typeface="ArialMS"/>
            </a:endParaRP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6094612" y="6548636"/>
            <a:ext cx="2211188" cy="3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262E9893-88AD-4242-9F8C-BD277221FB55}" type="slidenum">
              <a:rPr lang="nl-NL" altLang="en-US" sz="1300">
                <a:solidFill>
                  <a:srgbClr val="000000"/>
                </a:solidFill>
              </a:rPr>
              <a:pPr algn="r" eaLnBrk="1" hangingPunct="1"/>
              <a:t>‹#›</a:t>
            </a:fld>
            <a:endParaRPr lang="nl-NL" altLang="en-US" sz="1300" dirty="0">
              <a:solidFill>
                <a:srgbClr val="000000"/>
              </a:solidFill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7458" y="6576698"/>
            <a:ext cx="315230" cy="2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56178"/>
            <a:ext cx="338148" cy="32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3351"/>
            <a:ext cx="4724400" cy="2943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724401" y="3351"/>
            <a:ext cx="4408288" cy="302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7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</p:sldLayoutIdLst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800"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3.png"/><Relationship Id="rId4" Type="http://schemas.openxmlformats.org/officeDocument/2006/relationships/tags" Target="../tags/tag5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7.xml"/><Relationship Id="rId16" Type="http://schemas.openxmlformats.org/officeDocument/2006/relationships/image" Target="../media/image23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0.png"/><Relationship Id="rId2" Type="http://schemas.openxmlformats.org/officeDocument/2006/relationships/tags" Target="../tags/tag14.xml"/><Relationship Id="rId16" Type="http://schemas.openxmlformats.org/officeDocument/2006/relationships/image" Target="../media/image34.png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9.png"/><Relationship Id="rId5" Type="http://schemas.openxmlformats.org/officeDocument/2006/relationships/tags" Target="../tags/tag17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tags" Target="../tags/tag16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20.xml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tags" Target="../tags/tag19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tags" Target="../tags/tag18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tags" Target="../tags/tag21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5.png"/><Relationship Id="rId18" Type="http://schemas.openxmlformats.org/officeDocument/2006/relationships/image" Target="../media/image63.png"/><Relationship Id="rId3" Type="http://schemas.openxmlformats.org/officeDocument/2006/relationships/tags" Target="../tags/tag24.xml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tags" Target="../tags/tag23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22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tags" Target="../tags/tag25.xml"/><Relationship Id="rId9" Type="http://schemas.openxmlformats.org/officeDocument/2006/relationships/image" Target="../media/image56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6300" y="2454786"/>
            <a:ext cx="73914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700" b="1" cap="small" dirty="0" smtClean="0">
                <a:solidFill>
                  <a:srgbClr val="1F497D"/>
                </a:solidFill>
                <a:latin typeface="Times New Roman"/>
              </a:rPr>
              <a:t>Direct </a:t>
            </a:r>
            <a:r>
              <a:rPr lang="en-US" sz="2700" b="1" cap="small" dirty="0">
                <a:solidFill>
                  <a:srgbClr val="1F497D"/>
                </a:solidFill>
                <a:latin typeface="Times New Roman"/>
              </a:rPr>
              <a:t>Numerical Simulation of Compressible Flows with Shock Wave and Boundary Layer Interaction</a:t>
            </a:r>
            <a:endParaRPr lang="en-US" sz="2700" b="1" cap="small" dirty="0">
              <a:solidFill>
                <a:srgbClr val="1F497D"/>
              </a:solidFill>
              <a:latin typeface="Times New Roman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308100" y="4484132"/>
            <a:ext cx="6553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 baseline="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latin typeface="Times New Roman"/>
              </a:rPr>
              <a:t>DEVYANSH AGARHARI</a:t>
            </a:r>
            <a:endParaRPr lang="en-US" sz="2000" dirty="0">
              <a:latin typeface="Times New Roman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308100" y="4962298"/>
            <a:ext cx="6553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 baseline="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</a:rPr>
              <a:t>231010021</a:t>
            </a:r>
          </a:p>
          <a:p>
            <a:endParaRPr lang="en-US" sz="2000" dirty="0"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9603" y="4114800"/>
            <a:ext cx="141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95027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C841B-E755-E685-CA4E-87687FB8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IN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461FCA-B215-83D9-2A37-287CEFC6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93594"/>
            <a:ext cx="5867400" cy="3654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04553B-BF06-A03E-7511-A23389F72124}"/>
              </a:ext>
            </a:extLst>
          </p:cNvPr>
          <p:cNvSpPr txBox="1"/>
          <p:nvPr/>
        </p:nvSpPr>
        <p:spPr>
          <a:xfrm>
            <a:off x="1828800" y="556116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Schematic diagram of canonical Shock impingement on the boundary layer</a:t>
            </a:r>
            <a:r>
              <a:rPr lang="en-IN" sz="1400" b="0" i="0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9276" y="3479060"/>
            <a:ext cx="3328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 at inlet =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= 200/250 @ inlet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Impingement location (      ) =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2580" y="533400"/>
            <a:ext cx="4504220" cy="609600"/>
          </a:xfrm>
        </p:spPr>
        <p:txBody>
          <a:bodyPr/>
          <a:lstStyle/>
          <a:p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lang="en-US" sz="28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xmlns="" id="{5BFCE6ED-0E2A-7B64-7D6B-BCF000ACB7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0" y="1143000"/>
            <a:ext cx="6790220" cy="23906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1ED0EA5-0691-D28A-8DD6-E68347B24BA9}"/>
              </a:ext>
            </a:extLst>
          </p:cNvPr>
          <p:cNvGrpSpPr/>
          <p:nvPr/>
        </p:nvGrpSpPr>
        <p:grpSpPr>
          <a:xfrm>
            <a:off x="372580" y="3597883"/>
            <a:ext cx="3757978" cy="869831"/>
            <a:chOff x="448656" y="4072027"/>
            <a:chExt cx="3757978" cy="869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EA114946-C2BC-6DCE-39B9-E02774F411C6}"/>
                </a:ext>
              </a:extLst>
            </p:cNvPr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48656" y="4364432"/>
              <a:ext cx="480079" cy="25337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D3AA7A2-1292-14E8-4CE2-25B4C3C8A9E2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057400" y="4072027"/>
              <a:ext cx="532629" cy="2763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4E6792E-4643-96BE-2695-09A55F0FFD57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581400" y="4678461"/>
              <a:ext cx="625234" cy="2633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E3DD0EA-209C-2286-BE33-B3B90A9E86D9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843037" y="4751926"/>
              <a:ext cx="320675" cy="130175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10EE722-2150-D62C-C042-F2B85BE6365B}"/>
              </a:ext>
            </a:extLst>
          </p:cNvPr>
          <p:cNvCxnSpPr>
            <a:cxnSpLocks/>
          </p:cNvCxnSpPr>
          <p:nvPr/>
        </p:nvCxnSpPr>
        <p:spPr bwMode="auto">
          <a:xfrm>
            <a:off x="1524000" y="5493270"/>
            <a:ext cx="349157" cy="3952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2EAA00-308C-1B74-4B88-68AA9BE29954}"/>
              </a:ext>
            </a:extLst>
          </p:cNvPr>
          <p:cNvSpPr txBox="1"/>
          <p:nvPr/>
        </p:nvSpPr>
        <p:spPr>
          <a:xfrm>
            <a:off x="591232" y="4848137"/>
            <a:ext cx="27251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DNS1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DNS2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DNS3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BC0001D-37CD-265F-CAED-005704785B7E}"/>
                  </a:ext>
                </a:extLst>
              </p:cNvPr>
              <p:cNvSpPr txBox="1"/>
              <p:nvPr/>
            </p:nvSpPr>
            <p:spPr>
              <a:xfrm>
                <a:off x="329147" y="5162900"/>
                <a:ext cx="416665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@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=2.28</m:t>
                      </m:r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C0001D-37CD-265F-CAED-00570478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47" y="5162900"/>
                <a:ext cx="4166653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877" r="-58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959AA5-661E-4993-959D-BA3F4447ED26}"/>
              </a:ext>
            </a:extLst>
          </p:cNvPr>
          <p:cNvSpPr txBox="1"/>
          <p:nvPr/>
        </p:nvSpPr>
        <p:spPr>
          <a:xfrm>
            <a:off x="1130792" y="5879411"/>
            <a:ext cx="13272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DNS5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dirty="0">
                <a:solidFill>
                  <a:srgbClr val="B576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E1713CCE-985D-E500-D872-393ACDC20A63}"/>
                  </a:ext>
                </a:extLst>
              </p:cNvPr>
              <p:cNvSpPr txBox="1"/>
              <p:nvPr/>
            </p:nvSpPr>
            <p:spPr>
              <a:xfrm>
                <a:off x="429073" y="6127896"/>
                <a:ext cx="31742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3.28, </m:t>
                      </m:r>
                      <m:r>
                        <a:rPr lang="en-US" b="0" i="1" smtClean="0">
                          <a:solidFill>
                            <a:srgbClr val="B57621"/>
                          </a:solidFill>
                          <a:latin typeface="Cambria Math" panose="02040503050406030204" pitchFamily="18" charset="0"/>
                        </a:rPr>
                        <m:t>4.28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@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713CCE-985D-E500-D872-393ACDC2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3" y="6127896"/>
                <a:ext cx="3174202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115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2B7432B2-474C-7409-8371-42813EDB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432678"/>
              </p:ext>
            </p:extLst>
          </p:nvPr>
        </p:nvGraphicFramePr>
        <p:xfrm>
          <a:off x="4667506" y="3597883"/>
          <a:ext cx="4343398" cy="206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936">
                  <a:extLst>
                    <a:ext uri="{9D8B030D-6E8A-4147-A177-3AD203B41FA5}">
                      <a16:colId xmlns:a16="http://schemas.microsoft.com/office/drawing/2014/main" xmlns="" val="2233026378"/>
                    </a:ext>
                  </a:extLst>
                </a:gridCol>
                <a:gridCol w="3342462">
                  <a:extLst>
                    <a:ext uri="{9D8B030D-6E8A-4147-A177-3AD203B41FA5}">
                      <a16:colId xmlns:a16="http://schemas.microsoft.com/office/drawing/2014/main" xmlns="" val="546157811"/>
                    </a:ext>
                  </a:extLst>
                </a:gridCol>
              </a:tblGrid>
              <a:tr h="26042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conditions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1258764676"/>
                  </a:ext>
                </a:extLst>
              </a:tr>
              <a:tr h="33894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Inlet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turbulent BL (recycling-rescaling)</a:t>
                      </a:r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1202588518"/>
                  </a:ext>
                </a:extLst>
              </a:tr>
              <a:tr h="24332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Outlet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Zero gradient for Pressure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2172869859"/>
                  </a:ext>
                </a:extLst>
              </a:tr>
              <a:tr h="33894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shock Hugoniot jump/non-reflective 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1944095019"/>
                  </a:ext>
                </a:extLst>
              </a:tr>
              <a:tr h="24332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Bottom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No-slip/Viscous-Iso thermal wall 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3099418063"/>
                  </a:ext>
                </a:extLst>
              </a:tr>
              <a:tr h="20152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Sides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Periodic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537" marR="99537" marT="49768" marB="49768"/>
                </a:tc>
                <a:extLst>
                  <a:ext uri="{0D108BD9-81ED-4DB2-BD59-A6C34878D82A}">
                    <a16:rowId xmlns:a16="http://schemas.microsoft.com/office/drawing/2014/main" xmlns="" val="367167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925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4A11BF5-DC4D-34A2-1F29-916EE11440D6}"/>
              </a:ext>
            </a:extLst>
          </p:cNvPr>
          <p:cNvSpPr txBox="1"/>
          <p:nvPr/>
        </p:nvSpPr>
        <p:spPr>
          <a:xfrm>
            <a:off x="5296913" y="1625095"/>
            <a:ext cx="369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= 0.7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Grid points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Grid resolution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E8CE8-442D-2EE6-6E72-3D59E1BE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domain</a:t>
            </a:r>
            <a:endParaRPr lang="en-IN" dirty="0">
              <a:solidFill>
                <a:schemeClr val="accent6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1AF96FCE-8CEF-F7FF-FA02-669DB8775B9C}"/>
              </a:ext>
            </a:extLst>
          </p:cNvPr>
          <p:cNvGrpSpPr/>
          <p:nvPr/>
        </p:nvGrpSpPr>
        <p:grpSpPr>
          <a:xfrm>
            <a:off x="192087" y="1904999"/>
            <a:ext cx="4684713" cy="3705808"/>
            <a:chOff x="192087" y="1904999"/>
            <a:chExt cx="4684713" cy="3705808"/>
          </a:xfrm>
        </p:grpSpPr>
        <p:pic>
          <p:nvPicPr>
            <p:cNvPr id="11" name="Picture 10" descr="A black and white drawing of a rectangular object">
              <a:extLst>
                <a:ext uri="{FF2B5EF4-FFF2-40B4-BE49-F238E27FC236}">
                  <a16:creationId xmlns:a16="http://schemas.microsoft.com/office/drawing/2014/main" xmlns="" id="{FE01F8EF-424B-5029-8E04-80A9AC53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7" y="1913313"/>
              <a:ext cx="4684713" cy="2669527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D3EDA219-F487-F9BA-F855-14809ED514D0}"/>
                </a:ext>
              </a:extLst>
            </p:cNvPr>
            <p:cNvGrpSpPr/>
            <p:nvPr/>
          </p:nvGrpSpPr>
          <p:grpSpPr>
            <a:xfrm>
              <a:off x="257175" y="1904999"/>
              <a:ext cx="3952082" cy="3705808"/>
              <a:chOff x="257175" y="1904999"/>
              <a:chExt cx="3952082" cy="370580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4264D3C8-1876-85E4-FCB5-34F09F3056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57200" y="1904999"/>
                <a:ext cx="3752057" cy="61791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xmlns="" id="{1308FF19-9802-67C6-491E-691AB0763D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81000" y="2599113"/>
                <a:ext cx="76200" cy="166808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xmlns="" id="{C7FEA35A-C659-1CE8-6FB3-FFD08AF851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9365" y="2819400"/>
                <a:ext cx="55641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xmlns="" id="{43ED8A80-2CA6-2CBA-F6B3-6EB07ECF7642}"/>
                  </a:ext>
                </a:extLst>
              </p:cNvPr>
              <p:cNvPicPr>
                <a:picLocks/>
              </p:cNvPicPr>
              <p:nvPr>
                <p:custDataLst>
                  <p:tags r:id="rId4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2445543" y="2063391"/>
                <a:ext cx="88900" cy="8096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xmlns="" id="{E8E4338B-0F18-754E-A432-7FEEE9A5B3EB}"/>
                  </a:ext>
                </a:extLst>
              </p:cNvPr>
              <p:cNvPicPr>
                <a:picLocks/>
              </p:cNvPicPr>
              <p:nvPr>
                <p:custDataLst>
                  <p:tags r:id="rId5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257175" y="3371056"/>
                <a:ext cx="85725" cy="11588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xmlns="" id="{D09A0968-21E7-FC2B-DC0A-27BBAB8D568C}"/>
                  </a:ext>
                </a:extLst>
              </p:cNvPr>
              <p:cNvPicPr>
                <a:picLocks/>
              </p:cNvPicPr>
              <p:nvPr>
                <p:custDataLst>
                  <p:tags r:id="rId6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>
                <a:off x="800331" y="2871744"/>
                <a:ext cx="79375" cy="8096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A9577973-E4EC-8BAB-6E82-B940F387E352}"/>
                  </a:ext>
                </a:extLst>
              </p:cNvPr>
              <p:cNvPicPr>
                <a:picLocks/>
              </p:cNvPicPr>
              <p:nvPr>
                <p:custDataLst>
                  <p:tags r:id="rId7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321808" y="5338802"/>
                <a:ext cx="3429000" cy="272005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A5FEB8-6729-43EB-1303-E6CC50490A7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10200" y="1631076"/>
            <a:ext cx="284813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818BB0-DE16-099B-6C78-489652D781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813777" y="2189975"/>
            <a:ext cx="1752600" cy="17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D87D08-D104-E00A-4904-0EB79EA13F8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477000" y="1968435"/>
            <a:ext cx="1777925" cy="17116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E65D0939-8EC8-71B5-BF21-C69AB151D29C}"/>
              </a:ext>
            </a:extLst>
          </p:cNvPr>
          <p:cNvGrpSpPr/>
          <p:nvPr/>
        </p:nvGrpSpPr>
        <p:grpSpPr>
          <a:xfrm>
            <a:off x="533400" y="2522913"/>
            <a:ext cx="8344786" cy="3196936"/>
            <a:chOff x="533400" y="2522913"/>
            <a:chExt cx="8344786" cy="3196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6441A11B-233A-CFAC-95AF-1F3E4E307444}"/>
                </a:ext>
              </a:extLst>
            </p:cNvPr>
            <p:cNvSpPr/>
            <p:nvPr/>
          </p:nvSpPr>
          <p:spPr bwMode="auto">
            <a:xfrm>
              <a:off x="533400" y="4191000"/>
              <a:ext cx="228600" cy="152400"/>
            </a:xfrm>
            <a:prstGeom prst="rect">
              <a:avLst/>
            </a:prstGeom>
            <a:noFill/>
            <a:ln w="28575" cap="flat" cmpd="sng" algn="ctr">
              <a:solidFill>
                <a:schemeClr val="accent2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8489A357-AEF4-B9CB-E60A-3A573B717F6B}"/>
                </a:ext>
              </a:extLst>
            </p:cNvPr>
            <p:cNvGrpSpPr/>
            <p:nvPr/>
          </p:nvGrpSpPr>
          <p:grpSpPr>
            <a:xfrm>
              <a:off x="533400" y="2522913"/>
              <a:ext cx="8344786" cy="3196936"/>
              <a:chOff x="533400" y="2522913"/>
              <a:chExt cx="8344786" cy="319693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2E22195-5B5E-CB0E-3AFD-5F8DA9A37739}"/>
                  </a:ext>
                </a:extLst>
              </p:cNvPr>
              <p:cNvSpPr/>
              <p:nvPr/>
            </p:nvSpPr>
            <p:spPr bwMode="auto">
              <a:xfrm>
                <a:off x="5105399" y="2522913"/>
                <a:ext cx="3772787" cy="3196936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D9D307E1-E1AE-F78B-EAF3-8D30ABFE8932}"/>
                  </a:ext>
                </a:extLst>
              </p:cNvPr>
              <p:cNvCxnSpPr/>
              <p:nvPr/>
            </p:nvCxnSpPr>
            <p:spPr bwMode="auto">
              <a:xfrm flipH="1">
                <a:off x="533400" y="2522913"/>
                <a:ext cx="4571999" cy="166808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A37527C2-4250-F142-2B9D-5C23FCD0AE9A}"/>
                  </a:ext>
                </a:extLst>
              </p:cNvPr>
              <p:cNvCxnSpPr/>
              <p:nvPr/>
            </p:nvCxnSpPr>
            <p:spPr bwMode="auto">
              <a:xfrm flipH="1" flipV="1">
                <a:off x="533400" y="4343400"/>
                <a:ext cx="4571999" cy="137644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8179DC0A-9846-E176-1D11-3BB60D0FA4E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62000" y="2522913"/>
                <a:ext cx="8116186" cy="166808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A35CB9FC-8531-BDF0-40B7-E17CAAF802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62000" y="4343400"/>
                <a:ext cx="8116186" cy="137644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" name="Picture 8" descr="A red and grey grid&#10;&#10;Description automatically generated">
                <a:extLst>
                  <a:ext uri="{FF2B5EF4-FFF2-40B4-BE49-F238E27FC236}">
                    <a16:creationId xmlns:a16="http://schemas.microsoft.com/office/drawing/2014/main" xmlns="" id="{62D4A8F3-12B9-1DAD-0FBA-184E261F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6913" y="2599113"/>
                <a:ext cx="3445946" cy="30667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96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6485" y="511314"/>
            <a:ext cx="7281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Numerical Methods used for DNS</a:t>
            </a:r>
            <a:endParaRPr lang="en-US" sz="4000" dirty="0">
              <a:solidFill>
                <a:srgbClr val="002656">
                  <a:lumMod val="90000"/>
                  <a:lumOff val="1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C75727A-AB78-474F-49CC-D456645D5B26}"/>
              </a:ext>
            </a:extLst>
          </p:cNvPr>
          <p:cNvSpPr txBox="1"/>
          <p:nvPr/>
        </p:nvSpPr>
        <p:spPr>
          <a:xfrm>
            <a:off x="4925707" y="5800302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Validated against Dupont et al.[1] for DNS2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xmlns="" id="{3A0E2562-48BC-36CE-33AE-BEDFB8859F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"/>
          <a:stretch/>
        </p:blipFill>
        <p:spPr>
          <a:xfrm>
            <a:off x="3352454" y="3655796"/>
            <a:ext cx="5486745" cy="215067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6586BF7-C0FE-54F6-6D0D-5C9464018C9B}"/>
              </a:ext>
            </a:extLst>
          </p:cNvPr>
          <p:cNvGrpSpPr/>
          <p:nvPr/>
        </p:nvGrpSpPr>
        <p:grpSpPr>
          <a:xfrm>
            <a:off x="3233610" y="1204645"/>
            <a:ext cx="5834190" cy="2420671"/>
            <a:chOff x="3233610" y="1204645"/>
            <a:chExt cx="5834190" cy="242067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707E3E3E-36FB-59C8-A44E-E5387DB6F62A}"/>
                </a:ext>
              </a:extLst>
            </p:cNvPr>
            <p:cNvGrpSpPr/>
            <p:nvPr/>
          </p:nvGrpSpPr>
          <p:grpSpPr>
            <a:xfrm>
              <a:off x="3233610" y="1204645"/>
              <a:ext cx="5834190" cy="2420671"/>
              <a:chOff x="3233610" y="1204645"/>
              <a:chExt cx="5834190" cy="24206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978BFC8F-F754-6D78-C91C-6ED5CAF2636D}"/>
                  </a:ext>
                </a:extLst>
              </p:cNvPr>
              <p:cNvPicPr>
                <a:picLocks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6227" y="1204645"/>
                <a:ext cx="2270760" cy="179070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xmlns="" id="{7C23F87D-D791-AEA3-9E13-5DD9C63A0D30}"/>
                  </a:ext>
                </a:extLst>
              </p:cNvPr>
              <p:cNvGrpSpPr/>
              <p:nvPr/>
            </p:nvGrpSpPr>
            <p:grpSpPr>
              <a:xfrm>
                <a:off x="3812514" y="1436569"/>
                <a:ext cx="5255286" cy="2120356"/>
                <a:chOff x="378788" y="1676400"/>
                <a:chExt cx="6436714" cy="2597027"/>
              </a:xfrm>
            </p:grpSpPr>
            <p:pic>
              <p:nvPicPr>
                <p:cNvPr id="8" name="Picture 7" descr="A graph of a function">
                  <a:extLst>
                    <a:ext uri="{FF2B5EF4-FFF2-40B4-BE49-F238E27FC236}">
                      <a16:creationId xmlns:a16="http://schemas.microsoft.com/office/drawing/2014/main" xmlns="" id="{10207144-045C-26A2-425C-36F84861C0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39"/>
                <a:stretch/>
              </p:blipFill>
              <p:spPr>
                <a:xfrm>
                  <a:off x="378788" y="1676400"/>
                  <a:ext cx="3083915" cy="2597026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9" name="Picture 8" descr="A graph of a function">
                  <a:extLst>
                    <a:ext uri="{FF2B5EF4-FFF2-40B4-BE49-F238E27FC236}">
                      <a16:creationId xmlns:a16="http://schemas.microsoft.com/office/drawing/2014/main" xmlns="" id="{FEA80DEF-C662-176F-BE43-D3A4355EF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800" y="1676400"/>
                  <a:ext cx="3462702" cy="25970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0592B731-2584-9F96-5F21-D5738EE51919}"/>
                  </a:ext>
                </a:extLst>
              </p:cNvPr>
              <p:cNvPicPr>
                <a:picLocks/>
              </p:cNvPicPr>
              <p:nvPr>
                <p:custDataLst>
                  <p:tags r:id="rId5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 rot="16200000">
                <a:off x="2400153" y="2270025"/>
                <a:ext cx="2188748" cy="52183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A2040F03-704A-65C0-28F5-A9F504B6066B}"/>
                </a:ext>
              </a:extLst>
            </p:cNvPr>
            <p:cNvGrpSpPr/>
            <p:nvPr/>
          </p:nvGrpSpPr>
          <p:grpSpPr>
            <a:xfrm>
              <a:off x="5320100" y="1643954"/>
              <a:ext cx="752619" cy="537153"/>
              <a:chOff x="5269419" y="1704731"/>
              <a:chExt cx="752619" cy="53715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927905D2-F0B2-6D95-7990-F3D0009A244D}"/>
                  </a:ext>
                </a:extLst>
              </p:cNvPr>
              <p:cNvGrpSpPr/>
              <p:nvPr/>
            </p:nvGrpSpPr>
            <p:grpSpPr>
              <a:xfrm>
                <a:off x="5269419" y="1704731"/>
                <a:ext cx="752619" cy="537153"/>
                <a:chOff x="5269419" y="1704731"/>
                <a:chExt cx="752619" cy="537153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xmlns="" id="{F763776C-BD28-5875-8F93-048A02C79D73}"/>
                    </a:ext>
                  </a:extLst>
                </p:cNvPr>
                <p:cNvPicPr>
                  <a:picLocks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5600" y="1721344"/>
                  <a:ext cx="706438" cy="155575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xmlns="" id="{5A442A83-DDEE-D2AA-97DD-B4CEB631B3CC}"/>
                    </a:ext>
                  </a:extLst>
                </p:cNvPr>
                <p:cNvPicPr>
                  <a:picLocks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52833" y="1907399"/>
                  <a:ext cx="649288" cy="149225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xmlns="" id="{E43C97B0-1EC1-163F-B78E-43CB57FD291C}"/>
                    </a:ext>
                  </a:extLst>
                </p:cNvPr>
                <p:cNvPicPr>
                  <a:picLocks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3233" y="2087896"/>
                  <a:ext cx="690563" cy="153988"/>
                </a:xfrm>
                <a:prstGeom prst="rect">
                  <a:avLst/>
                </a:prstGeom>
              </p:spPr>
            </p:pic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xmlns="" id="{C233372C-1B0A-AD34-9FA8-6105122A8735}"/>
                    </a:ext>
                  </a:extLst>
                </p:cNvPr>
                <p:cNvSpPr/>
                <p:nvPr/>
              </p:nvSpPr>
              <p:spPr bwMode="auto">
                <a:xfrm>
                  <a:off x="5283154" y="1704731"/>
                  <a:ext cx="209767" cy="149184"/>
                </a:xfrm>
                <a:prstGeom prst="triangl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N" sz="2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5" name="Star: 5 Points 24">
                  <a:extLst>
                    <a:ext uri="{FF2B5EF4-FFF2-40B4-BE49-F238E27FC236}">
                      <a16:creationId xmlns:a16="http://schemas.microsoft.com/office/drawing/2014/main" xmlns="" id="{B9E80FCE-C1DF-C977-86DB-06DB287DB0BF}"/>
                    </a:ext>
                  </a:extLst>
                </p:cNvPr>
                <p:cNvSpPr/>
                <p:nvPr/>
              </p:nvSpPr>
              <p:spPr bwMode="auto">
                <a:xfrm>
                  <a:off x="5269419" y="1870528"/>
                  <a:ext cx="234391" cy="186096"/>
                </a:xfrm>
                <a:prstGeom prst="star5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N" sz="2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A973B7A5-F5C7-0FEA-FBA8-FB58F9270030}"/>
                  </a:ext>
                </a:extLst>
              </p:cNvPr>
              <p:cNvSpPr/>
              <p:nvPr/>
            </p:nvSpPr>
            <p:spPr bwMode="auto">
              <a:xfrm>
                <a:off x="5292605" y="2078889"/>
                <a:ext cx="200316" cy="15398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43D05247-A804-066C-1305-1AA8D6E071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259" y="5973546"/>
            <a:ext cx="3651821" cy="1828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C2AA8B4-840F-55E3-2F53-43A8599BAC35}"/>
              </a:ext>
            </a:extLst>
          </p:cNvPr>
          <p:cNvSpPr txBox="1"/>
          <p:nvPr/>
        </p:nvSpPr>
        <p:spPr>
          <a:xfrm>
            <a:off x="222249" y="2454058"/>
            <a:ext cx="3011361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buClr>
                <a:schemeClr val="tx1"/>
              </a:buClr>
              <a:buSzPct val="120000"/>
              <a:buFont typeface="Wingdings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6</a:t>
            </a:r>
            <a:r>
              <a:rPr lang="en-US" sz="1400" baseline="30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order central difference scheme to discretize viscous terms.</a:t>
            </a:r>
          </a:p>
          <a:p>
            <a:pPr>
              <a:spcBef>
                <a:spcPts val="200"/>
              </a:spcBef>
              <a:buClr>
                <a:schemeClr val="tx1"/>
              </a:buClr>
              <a:buSzPct val="120000"/>
              <a:buFont typeface="Wingdings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buClr>
                <a:schemeClr val="tx1"/>
              </a:buClr>
              <a:buSzPct val="120000"/>
              <a:buFont typeface="Wingdings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Used a WENO(5</a:t>
            </a:r>
            <a:r>
              <a:rPr lang="en-US" sz="1400" baseline="30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) and KEEP(6</a:t>
            </a:r>
            <a:r>
              <a:rPr lang="en-US" sz="1400" baseline="30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) blended scheme for convective terms.</a:t>
            </a:r>
          </a:p>
          <a:p>
            <a:pPr>
              <a:spcBef>
                <a:spcPts val="200"/>
              </a:spcBef>
              <a:buClr>
                <a:schemeClr val="tx1"/>
              </a:buClr>
              <a:buSzPct val="120000"/>
              <a:buFont typeface="Wingdings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buClr>
                <a:schemeClr val="tx1"/>
              </a:buClr>
              <a:buSzPct val="120000"/>
              <a:buFont typeface="Wingdings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Temporal discretization is achieved through the RK3 method.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  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6536E1-C76B-D139-7048-454E7979CA0E}"/>
              </a:ext>
            </a:extLst>
          </p:cNvPr>
          <p:cNvSpPr txBox="1"/>
          <p:nvPr/>
        </p:nvSpPr>
        <p:spPr>
          <a:xfrm>
            <a:off x="7546987" y="1128790"/>
            <a:ext cx="1553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Pirrozoli et al. at ref loc = 45delta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954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433A8-83E4-9CA4-E0AA-1802CA4E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POD on wall pressure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03D25E-B445-E7D9-55E0-DF22FE9CD0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" r="7180"/>
          <a:stretch/>
        </p:blipFill>
        <p:spPr>
          <a:xfrm>
            <a:off x="0" y="1659466"/>
            <a:ext cx="4560193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8091FB-1730-B738-C388-C4F66FF63F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0"/>
          <a:stretch/>
        </p:blipFill>
        <p:spPr>
          <a:xfrm>
            <a:off x="4556215" y="1659466"/>
            <a:ext cx="4587785" cy="1676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0170504-AF70-EBED-8CE9-23440003C55F}"/>
              </a:ext>
            </a:extLst>
          </p:cNvPr>
          <p:cNvGrpSpPr/>
          <p:nvPr/>
        </p:nvGrpSpPr>
        <p:grpSpPr>
          <a:xfrm>
            <a:off x="76200" y="3394338"/>
            <a:ext cx="6717341" cy="2067145"/>
            <a:chOff x="76200" y="3394338"/>
            <a:chExt cx="6717341" cy="206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392E8AAF-6B2B-A9B3-6680-43A2294C7F13}"/>
                </a:ext>
              </a:extLst>
            </p:cNvPr>
            <p:cNvGrpSpPr/>
            <p:nvPr/>
          </p:nvGrpSpPr>
          <p:grpSpPr>
            <a:xfrm>
              <a:off x="76200" y="3445008"/>
              <a:ext cx="6717341" cy="1965192"/>
              <a:chOff x="0" y="1643243"/>
              <a:chExt cx="12191999" cy="356683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xmlns="" id="{F5281E07-4AC8-42AD-F984-60F6859539F4}"/>
                  </a:ext>
                </a:extLst>
              </p:cNvPr>
              <p:cNvGrpSpPr/>
              <p:nvPr/>
            </p:nvGrpSpPr>
            <p:grpSpPr>
              <a:xfrm>
                <a:off x="0" y="1651000"/>
                <a:ext cx="12191999" cy="3559074"/>
                <a:chOff x="0" y="1571726"/>
                <a:chExt cx="12191999" cy="355907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xmlns="" id="{A1B971EF-1876-29B0-222F-2C509551BBA0}"/>
                    </a:ext>
                  </a:extLst>
                </p:cNvPr>
                <p:cNvGrpSpPr/>
                <p:nvPr/>
              </p:nvGrpSpPr>
              <p:grpSpPr>
                <a:xfrm>
                  <a:off x="0" y="1571726"/>
                  <a:ext cx="12191999" cy="3559074"/>
                  <a:chOff x="83377" y="952631"/>
                  <a:chExt cx="8906687" cy="250059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xmlns="" id="{398BD5B0-E99C-0170-C34F-3FFBDA036518}"/>
                      </a:ext>
                    </a:extLst>
                  </p:cNvPr>
                  <p:cNvGrpSpPr/>
                  <p:nvPr/>
                </p:nvGrpSpPr>
                <p:grpSpPr>
                  <a:xfrm>
                    <a:off x="364210" y="952631"/>
                    <a:ext cx="8625854" cy="2333010"/>
                    <a:chOff x="209227" y="952631"/>
                    <a:chExt cx="8780837" cy="2428439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xmlns="" id="{22CFA1EF-D376-9DD0-EC1B-A33A1938A0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227" y="952631"/>
                      <a:ext cx="8780837" cy="2428439"/>
                      <a:chOff x="209227" y="952631"/>
                      <a:chExt cx="8780837" cy="2428439"/>
                    </a:xfrm>
                  </p:grpSpPr>
                  <p:pic>
                    <p:nvPicPr>
                      <p:cNvPr id="23" name="Picture 22">
                        <a:extLst>
                          <a:ext uri="{FF2B5EF4-FFF2-40B4-BE49-F238E27FC236}">
                            <a16:creationId xmlns:a16="http://schemas.microsoft.com/office/drawing/2014/main" xmlns="" id="{F2A0691F-0197-D789-31A6-76148214B2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82" r="5346" b="8629"/>
                      <a:stretch/>
                    </p:blipFill>
                    <p:spPr>
                      <a:xfrm>
                        <a:off x="209227" y="2158832"/>
                        <a:ext cx="4297948" cy="1222238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24" name="Picture 23">
                        <a:extLst>
                          <a:ext uri="{FF2B5EF4-FFF2-40B4-BE49-F238E27FC236}">
                            <a16:creationId xmlns:a16="http://schemas.microsoft.com/office/drawing/2014/main" xmlns="" id="{6AF088F0-CC15-E70E-8CE1-9FD18E7B8F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94" r="5828" b="8629"/>
                      <a:stretch/>
                    </p:blipFill>
                    <p:spPr>
                      <a:xfrm>
                        <a:off x="4507176" y="2158832"/>
                        <a:ext cx="4482887" cy="1222238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25" name="Picture 24">
                        <a:extLst>
                          <a:ext uri="{FF2B5EF4-FFF2-40B4-BE49-F238E27FC236}">
                            <a16:creationId xmlns:a16="http://schemas.microsoft.com/office/drawing/2014/main" xmlns="" id="{51F7696B-15F3-A7E2-3D73-EFA648EC75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31" r="5867"/>
                      <a:stretch/>
                    </p:blipFill>
                    <p:spPr>
                      <a:xfrm>
                        <a:off x="4507177" y="952631"/>
                        <a:ext cx="4482887" cy="136255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26" name="Picture 25">
                        <a:extLst>
                          <a:ext uri="{FF2B5EF4-FFF2-40B4-BE49-F238E27FC236}">
                            <a16:creationId xmlns:a16="http://schemas.microsoft.com/office/drawing/2014/main" xmlns="" id="{D97B11A4-2BC8-6C14-2D26-4BD4AF52C4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68" r="5170"/>
                      <a:stretch/>
                    </p:blipFill>
                    <p:spPr>
                      <a:xfrm>
                        <a:off x="209227" y="952631"/>
                        <a:ext cx="4297948" cy="136255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xmlns="" id="{82071CB9-B5B2-68F4-CF53-EC3AA85AC27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39128" y="1178719"/>
                      <a:ext cx="385763" cy="961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xmlns="" id="{3CAC7F08-4126-E6B0-CBEF-40E400FF2EAF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4839678" y="1178719"/>
                      <a:ext cx="385763" cy="961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xmlns="" id="{2B611B96-DF43-309E-9E63-DBB5C39E718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9128" y="2411344"/>
                      <a:ext cx="385763" cy="961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xmlns="" id="{AA4C927F-D0BC-279C-794C-19551304E57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839678" y="2406211"/>
                      <a:ext cx="385763" cy="9611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xmlns="" id="{A4CD6898-F898-D977-6D6E-F51333C3DC28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230786" y="3288444"/>
                    <a:ext cx="311467" cy="164783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xmlns="" id="{637F5433-FB74-3893-5AE7-3A97EFB2A83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601747" y="3288444"/>
                    <a:ext cx="311467" cy="164783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xmlns="" id="{2B5A7C44-21DD-3C70-4528-9DACB64725F4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3377" y="1522019"/>
                    <a:ext cx="280829" cy="164783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xmlns="" id="{D4D9DB6A-5329-D6DC-9673-9550B4D25CE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3378" y="2616145"/>
                    <a:ext cx="280829" cy="16478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xmlns="" id="{9751DA8B-B553-612F-8B57-686F6CCDAA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120" y="1602307"/>
                  <a:ext cx="1122363" cy="198279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C770386D-0F8D-CFE0-E72F-6986A881589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30565" y="1597237"/>
                  <a:ext cx="1122363" cy="19827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xmlns="" id="{E62FC59E-2755-BCB6-A5F0-3395DCD6F4F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9120" y="3251062"/>
                  <a:ext cx="1122363" cy="198279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xmlns="" id="{95F9A8FC-C806-14FA-904F-6A7C0A7B530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30566" y="3251062"/>
                  <a:ext cx="1122363" cy="1982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6D49D411-7DCD-F8C5-6140-A073711700F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383" y="1643243"/>
                <a:ext cx="363379" cy="277971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A9693097-F991-619D-A16C-F91C0814A376}"/>
                </a:ext>
              </a:extLst>
            </p:cNvPr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2191544" y="3394338"/>
              <a:ext cx="793750" cy="15398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EA6CCDF-73FF-F51B-1D19-707441BBB365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2190974" y="5307495"/>
              <a:ext cx="793750" cy="1539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6591316E-C914-1C3C-47DE-B210DBDDB1AB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5244850" y="3428927"/>
              <a:ext cx="793750" cy="1539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ACDCF61-0CA5-DD19-1FA5-BDAC8CEB5E54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5318577" y="5261189"/>
              <a:ext cx="885825" cy="15398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3CE3721-23E4-CA75-27F6-F95117BD6573}"/>
              </a:ext>
            </a:extLst>
          </p:cNvPr>
          <p:cNvSpPr txBox="1"/>
          <p:nvPr/>
        </p:nvSpPr>
        <p:spPr>
          <a:xfrm>
            <a:off x="28270" y="5725440"/>
            <a:ext cx="6798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most energetic modes on the wall are medium frequencies.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These modes represent the effects of the </a:t>
            </a:r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advection of shear layer vortices on the wall after the reattachment.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E22042E-0103-1B89-5390-FF975EA482F9}"/>
              </a:ext>
            </a:extLst>
          </p:cNvPr>
          <p:cNvSpPr txBox="1"/>
          <p:nvPr/>
        </p:nvSpPr>
        <p:spPr>
          <a:xfrm>
            <a:off x="6940480" y="3692017"/>
            <a:ext cx="1974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here, we can see that in DNS3, the fluctuations of modes start way before that mean separation location.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E1E327-5A35-EEF2-88C9-4B3E77F9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DMD on wall pressure (SVD based)</a:t>
            </a:r>
            <a:endParaRPr lang="en-IN" dirty="0">
              <a:solidFill>
                <a:schemeClr val="accent6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DE35BE1-BEE0-B3E0-E1DD-513BEF133DBB}"/>
              </a:ext>
            </a:extLst>
          </p:cNvPr>
          <p:cNvSpPr txBox="1"/>
          <p:nvPr/>
        </p:nvSpPr>
        <p:spPr>
          <a:xfrm>
            <a:off x="3125089" y="1796002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deal low-pass</a:t>
            </a:r>
          </a:p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filter with a phase angle of       , higher frequencies was removed to highlight a specific</a:t>
            </a:r>
          </a:p>
          <a:p>
            <a:pPr algn="l"/>
            <a:r>
              <a:rPr lang="en-I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region of interest,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DA9F2AC2-ADE3-670E-003F-26F17D14DB4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53823" y="2077363"/>
            <a:ext cx="271463" cy="1793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D96FCC4-C61A-4663-A857-7F5B9DCB08D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53549" y="2539315"/>
            <a:ext cx="854075" cy="15398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9DBB5023-8358-09C3-FAE7-E24E1180167A}"/>
              </a:ext>
            </a:extLst>
          </p:cNvPr>
          <p:cNvGrpSpPr/>
          <p:nvPr/>
        </p:nvGrpSpPr>
        <p:grpSpPr>
          <a:xfrm>
            <a:off x="0" y="3701002"/>
            <a:ext cx="8943501" cy="2775998"/>
            <a:chOff x="0" y="1477066"/>
            <a:chExt cx="12164118" cy="377565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68CCE890-03F5-6E00-8EDD-B0F1010C3EBD}"/>
                </a:ext>
              </a:extLst>
            </p:cNvPr>
            <p:cNvGrpSpPr/>
            <p:nvPr/>
          </p:nvGrpSpPr>
          <p:grpSpPr>
            <a:xfrm>
              <a:off x="0" y="1477066"/>
              <a:ext cx="12164118" cy="3775654"/>
              <a:chOff x="0" y="1706607"/>
              <a:chExt cx="12041940" cy="3737731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xmlns="" id="{B3837410-359B-044E-4098-EAF207A5A65B}"/>
                  </a:ext>
                </a:extLst>
              </p:cNvPr>
              <p:cNvGrpSpPr/>
              <p:nvPr/>
            </p:nvGrpSpPr>
            <p:grpSpPr>
              <a:xfrm>
                <a:off x="313912" y="1706607"/>
                <a:ext cx="11728028" cy="3466174"/>
                <a:chOff x="2763132" y="2761354"/>
                <a:chExt cx="6567376" cy="1940963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xmlns="" id="{B14DC79B-5A97-77E2-00E1-78FAE686F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8181" t="570" r="5215" b="11079"/>
                <a:stretch/>
              </p:blipFill>
              <p:spPr>
                <a:xfrm>
                  <a:off x="2771949" y="3797361"/>
                  <a:ext cx="3324051" cy="904204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xmlns="" id="{40BE2486-D4C5-3A12-5E47-66EDB8D31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888" t="-1031" r="5380" b="11094"/>
                <a:stretch/>
              </p:blipFill>
              <p:spPr>
                <a:xfrm>
                  <a:off x="2763132" y="2761354"/>
                  <a:ext cx="3324050" cy="919049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xmlns="" id="{F2EC57A3-BF7B-92C2-A88D-36060F95F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7893" t="351" r="5376" b="11168"/>
                <a:stretch/>
              </p:blipFill>
              <p:spPr>
                <a:xfrm>
                  <a:off x="6006458" y="3798113"/>
                  <a:ext cx="3324050" cy="904204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xmlns="" id="{593FC8B7-DBF7-826B-5355-4F989E647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7893" t="349" r="5376" b="11168"/>
                <a:stretch/>
              </p:blipFill>
              <p:spPr>
                <a:xfrm>
                  <a:off x="6000944" y="2776199"/>
                  <a:ext cx="3324050" cy="904204"/>
                </a:xfrm>
                <a:prstGeom prst="rect">
                  <a:avLst/>
                </a:prstGeom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96CDC5C4-1E5E-CC3C-EC7D-C7B674FD7D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3644" y="5208766"/>
                <a:ext cx="428615" cy="23557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xmlns="" id="{44E6363B-19C8-E646-95BB-54EB867590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5248" y="5208766"/>
                <a:ext cx="428615" cy="235572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xmlns="" id="{3DC41992-329C-96EA-7C5C-DE2E0715E86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2422333"/>
                <a:ext cx="386454" cy="235572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B6F86667-D7CD-E3B4-318A-DE561554A5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4169868"/>
                <a:ext cx="386454" cy="235572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xmlns="" id="{F3D23681-E679-E85E-D1E4-A1922EF107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9461" y="2048510"/>
                <a:ext cx="621030" cy="23828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xmlns="" id="{1DB6A4D4-4CEC-CF1F-1D3E-74CCBC6BDD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05009" y="2048510"/>
                <a:ext cx="621030" cy="23828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955FACE3-46F6-34B2-80D5-0BCADE3C77F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826" y="3860327"/>
                <a:ext cx="621030" cy="23828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xmlns="" id="{88F3A064-C279-1541-35A0-DE4CA42806C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05009" y="3846595"/>
                <a:ext cx="621030" cy="238284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xmlns="" id="{D22D7A76-994C-9945-E1F6-83892633849F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829" y="1503846"/>
              <a:ext cx="360998" cy="277971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7BCFBF38-9F74-E218-77DB-537D22FAC76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983" y="1746997"/>
            <a:ext cx="1236663" cy="4318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2F30BB25-712C-C465-44C4-F8F687AC552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44197" y="2593245"/>
            <a:ext cx="1281113" cy="4318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AEAD49C4-D00F-4A42-4C11-EE067EB6BA04}"/>
              </a:ext>
            </a:extLst>
          </p:cNvPr>
          <p:cNvSpPr txBox="1"/>
          <p:nvPr/>
        </p:nvSpPr>
        <p:spPr>
          <a:xfrm>
            <a:off x="4879548" y="3243998"/>
            <a:ext cx="156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Görtler like structures.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4D28A0F1-899A-C3E4-94D2-D3F72B322AB8}"/>
              </a:ext>
            </a:extLst>
          </p:cNvPr>
          <p:cNvSpPr txBox="1"/>
          <p:nvPr/>
        </p:nvSpPr>
        <p:spPr>
          <a:xfrm>
            <a:off x="7232862" y="3130431"/>
            <a:ext cx="118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like POD modes</a:t>
            </a:r>
            <a:endParaRPr lang="en-I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F10350BA-6586-221B-1760-CBDFA57F5235}"/>
              </a:ext>
            </a:extLst>
          </p:cNvPr>
          <p:cNvGrpSpPr/>
          <p:nvPr/>
        </p:nvGrpSpPr>
        <p:grpSpPr>
          <a:xfrm>
            <a:off x="1463871" y="3505608"/>
            <a:ext cx="3415677" cy="1219643"/>
            <a:chOff x="1463871" y="3505608"/>
            <a:chExt cx="3415677" cy="1219643"/>
          </a:xfrm>
        </p:grpSpPr>
        <p:sp>
          <p:nvSpPr>
            <p:cNvPr id="93" name="Minus Sign 92">
              <a:extLst>
                <a:ext uri="{FF2B5EF4-FFF2-40B4-BE49-F238E27FC236}">
                  <a16:creationId xmlns:a16="http://schemas.microsoft.com/office/drawing/2014/main" xmlns="" id="{A2CD75AB-F768-2C2E-A9C5-D4B7E17EDF12}"/>
                </a:ext>
              </a:extLst>
            </p:cNvPr>
            <p:cNvSpPr/>
            <p:nvPr/>
          </p:nvSpPr>
          <p:spPr bwMode="auto">
            <a:xfrm>
              <a:off x="1463871" y="4263054"/>
              <a:ext cx="3057390" cy="15694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xmlns="" id="{0B755591-FE76-3618-29F4-DF8BA9A7F351}"/>
                </a:ext>
              </a:extLst>
            </p:cNvPr>
            <p:cNvCxnSpPr>
              <a:cxnSpLocks/>
              <a:stCxn id="107" idx="1"/>
            </p:cNvCxnSpPr>
            <p:nvPr/>
          </p:nvCxnSpPr>
          <p:spPr bwMode="auto">
            <a:xfrm flipH="1">
              <a:off x="3861742" y="3505608"/>
              <a:ext cx="1017806" cy="4304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xmlns="" id="{FC1A81E8-8401-25DD-5C31-6E72421DFE19}"/>
                </a:ext>
              </a:extLst>
            </p:cNvPr>
            <p:cNvCxnSpPr/>
            <p:nvPr/>
          </p:nvCxnSpPr>
          <p:spPr bwMode="auto">
            <a:xfrm flipH="1">
              <a:off x="2449192" y="3925066"/>
              <a:ext cx="17451" cy="3075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05B842FE-0388-15EA-0C96-6CA370C8AE6B}"/>
                </a:ext>
              </a:extLst>
            </p:cNvPr>
            <p:cNvCxnSpPr/>
            <p:nvPr/>
          </p:nvCxnSpPr>
          <p:spPr bwMode="auto">
            <a:xfrm flipH="1">
              <a:off x="2443207" y="4417748"/>
              <a:ext cx="17451" cy="3075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B5A805F2-588D-58A8-4FFE-A51C56E5827D}"/>
              </a:ext>
            </a:extLst>
          </p:cNvPr>
          <p:cNvGrpSpPr/>
          <p:nvPr/>
        </p:nvGrpSpPr>
        <p:grpSpPr>
          <a:xfrm>
            <a:off x="1689940" y="3429000"/>
            <a:ext cx="5549060" cy="3560609"/>
            <a:chOff x="1689940" y="3429000"/>
            <a:chExt cx="5549060" cy="3560609"/>
          </a:xfrm>
        </p:grpSpPr>
        <p:sp>
          <p:nvSpPr>
            <p:cNvPr id="94" name="Minus Sign 93">
              <a:extLst>
                <a:ext uri="{FF2B5EF4-FFF2-40B4-BE49-F238E27FC236}">
                  <a16:creationId xmlns:a16="http://schemas.microsoft.com/office/drawing/2014/main" xmlns="" id="{0648EB8E-10B7-A25B-91B0-5E1080FAB7B9}"/>
                </a:ext>
              </a:extLst>
            </p:cNvPr>
            <p:cNvSpPr/>
            <p:nvPr/>
          </p:nvSpPr>
          <p:spPr bwMode="auto">
            <a:xfrm>
              <a:off x="2029223" y="4360143"/>
              <a:ext cx="45719" cy="261465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Minus Sign 94">
              <a:extLst>
                <a:ext uri="{FF2B5EF4-FFF2-40B4-BE49-F238E27FC236}">
                  <a16:creationId xmlns:a16="http://schemas.microsoft.com/office/drawing/2014/main" xmlns="" id="{29988444-8B2A-C82A-B58B-955DB42F06FD}"/>
                </a:ext>
              </a:extLst>
            </p:cNvPr>
            <p:cNvSpPr/>
            <p:nvPr/>
          </p:nvSpPr>
          <p:spPr bwMode="auto">
            <a:xfrm>
              <a:off x="2433192" y="4374957"/>
              <a:ext cx="45719" cy="261465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Minus Sign 95">
              <a:extLst>
                <a:ext uri="{FF2B5EF4-FFF2-40B4-BE49-F238E27FC236}">
                  <a16:creationId xmlns:a16="http://schemas.microsoft.com/office/drawing/2014/main" xmlns="" id="{667D18D2-1727-DB09-CFA7-EC168D098C8C}"/>
                </a:ext>
              </a:extLst>
            </p:cNvPr>
            <p:cNvSpPr/>
            <p:nvPr/>
          </p:nvSpPr>
          <p:spPr bwMode="auto">
            <a:xfrm>
              <a:off x="2865585" y="4367366"/>
              <a:ext cx="45719" cy="261465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Minus Sign 96">
              <a:extLst>
                <a:ext uri="{FF2B5EF4-FFF2-40B4-BE49-F238E27FC236}">
                  <a16:creationId xmlns:a16="http://schemas.microsoft.com/office/drawing/2014/main" xmlns="" id="{1C2EFD69-E4C5-7A92-2C09-F14FE51A644B}"/>
                </a:ext>
              </a:extLst>
            </p:cNvPr>
            <p:cNvSpPr/>
            <p:nvPr/>
          </p:nvSpPr>
          <p:spPr bwMode="auto">
            <a:xfrm>
              <a:off x="3267794" y="4367366"/>
              <a:ext cx="45719" cy="261465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Minus Sign 97">
              <a:extLst>
                <a:ext uri="{FF2B5EF4-FFF2-40B4-BE49-F238E27FC236}">
                  <a16:creationId xmlns:a16="http://schemas.microsoft.com/office/drawing/2014/main" xmlns="" id="{DEBA6CF9-6C1F-E9E8-7804-F79A286DD45F}"/>
                </a:ext>
              </a:extLst>
            </p:cNvPr>
            <p:cNvSpPr/>
            <p:nvPr/>
          </p:nvSpPr>
          <p:spPr bwMode="auto">
            <a:xfrm>
              <a:off x="3674733" y="4360143"/>
              <a:ext cx="45719" cy="2614652"/>
            </a:xfrm>
            <a:prstGeom prst="mathMin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xmlns="" id="{8C5E6146-9F19-54D1-4C45-E5837E1895F6}"/>
                </a:ext>
              </a:extLst>
            </p:cNvPr>
            <p:cNvCxnSpPr>
              <a:cxnSpLocks/>
              <a:stCxn id="83" idx="0"/>
            </p:cNvCxnSpPr>
            <p:nvPr/>
          </p:nvCxnSpPr>
          <p:spPr bwMode="auto">
            <a:xfrm flipV="1">
              <a:off x="2449192" y="3429000"/>
              <a:ext cx="4789808" cy="16460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EA8958AC-90CB-AA02-75E6-34DDCEC81C0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89940" y="5705414"/>
              <a:ext cx="2752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D5060647-3672-0697-4E7A-9420FCA8EAA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8658" y="5702755"/>
              <a:ext cx="2752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973B05E8-2C6C-896F-EE2C-2BA8FE1E992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42357" y="5702755"/>
              <a:ext cx="2752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2CDFA3F-2742-BA86-0FDA-6DD31FA0B1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11304" y="5702755"/>
              <a:ext cx="35649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FFEA8B0-1236-7348-A7A0-4A74E63EE54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18243" y="5702755"/>
              <a:ext cx="35649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F8C671B-3B7C-99B5-06DF-5D6BF12224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62043" y="5714063"/>
              <a:ext cx="35649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755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07" grpId="0"/>
      <p:bldP spid="1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C545B5C-FADC-BC13-26B9-575D73EED1F9}"/>
              </a:ext>
            </a:extLst>
          </p:cNvPr>
          <p:cNvGrpSpPr/>
          <p:nvPr/>
        </p:nvGrpSpPr>
        <p:grpSpPr>
          <a:xfrm>
            <a:off x="3048000" y="1371600"/>
            <a:ext cx="2628900" cy="4648200"/>
            <a:chOff x="533400" y="1205345"/>
            <a:chExt cx="2628900" cy="4648200"/>
          </a:xfrm>
        </p:grpSpPr>
        <p:pic>
          <p:nvPicPr>
            <p:cNvPr id="3" name="Graphic 2" descr="Woman holding sign">
              <a:extLst>
                <a:ext uri="{FF2B5EF4-FFF2-40B4-BE49-F238E27FC236}">
                  <a16:creationId xmlns:a16="http://schemas.microsoft.com/office/drawing/2014/main" xmlns="" id="{BEB3007E-AB41-3F4D-2A10-167583EA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33400" y="1205345"/>
              <a:ext cx="2628900" cy="4648200"/>
            </a:xfrm>
            <a:prstGeom prst="rect">
              <a:avLst/>
            </a:prstGeom>
          </p:spPr>
        </p:pic>
        <p:pic>
          <p:nvPicPr>
            <p:cNvPr id="512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362200"/>
              <a:ext cx="2438400" cy="1173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LIST" val="[{&quot;ver&quot;:1,&quot;id&quot;:&quot;-&quot;,&quot;code&quot;:&quot;$$Re_{\\tau}$$&quot;,&quot;aid&quot;:null,&quot;font&quot;:{&quot;size&quot;:12,&quot;family&quot;:&quot;Arial&quot;,&quot;color&quot;:&quot;black&quot;},&quot;bg&quot;:&quot;&quot;,&quot;urlID&quot;:&quot;1ba2bd401fdb7a9bc92104dd52bbee75&quot;,&quot;ts&quot;:1721614716080,&quot;rootURLID&quot;:null,&quot;dim&quot;:{&quot;w&quot;:22.5,&quot;h&quot;:11.875,&quot;va&quot;:-2.278}},{&quot;ver&quot;:1,&quot;id&quot;:&quot;-&quot;,&quot;code&quot;:&quot;$$M_{\\infty}$$&quot;,&quot;aid&quot;:null,&quot;font&quot;:{&quot;size&quot;:12,&quot;family&quot;:&quot;Arial&quot;,&quot;color&quot;:&quot;black&quot;},&quot;bg&quot;:&quot;&quot;,&quot;urlID&quot;:&quot;b06e397224f3cbbdac3ca1b7ca944d38&quot;,&quot;ts&quot;:1721614751782,&quot;rootURLID&quot;:null,&quot;dim&quot;:{&quot;w&quot;:23.125,&quot;h&quot;:12,&quot;va&quot;:-2.278}},{&quot;ver&quot;:1,&quot;id&quot;:&quot;-&quot;,&quot;code&quot;:&quot;$$55\\delta_{in}$$&quot;,&quot;aid&quot;:null,&quot;font&quot;:{&quot;size&quot;:12,&quot;family&quot;:&quot;Arial&quot;,&quot;color&quot;:&quot;black&quot;},&quot;bg&quot;:&quot;&quot;,&quot;urlID&quot;:&quot;3a54ffc5ca6269c49777fcfc4f9da3fa&quot;,&quot;ts&quot;:1721614808467,&quot;rootURLID&quot;:null,&quot;dim&quot;:{&quot;w&quot;:29.375,&quot;h&quot;:12.375,&quot;va&quot;:-2.278}},{&quot;ver&quot;:1,&quot;id&quot;:&quot;-&quot;,&quot;code&quot;:&quot;$$y^{+}$$&quot;,&quot;aid&quot;:null,&quot;font&quot;:{&quot;size&quot;:12,&quot;family&quot;:&quot;Arial&quot;,&quot;color&quot;:&quot;black&quot;},&quot;bg&quot;:&quot;&quot;,&quot;urlID&quot;:&quot;f62579f8a771cddb7b39cea9598d1221&quot;,&quot;ts&quot;:1721615105206,&quot;rootURLID&quot;:null,&quot;dim&quot;:{&quot;w&quot;:14.25,&quot;h&quot;:14.5,&quot;va&quot;:-2.903}},{&quot;ver&quot;:1,&quot;id&quot;:&quot;-&quot;,&quot;code&quot;:&quot;$$y_{w}^{+}$$&quot;,&quot;aid&quot;:null,&quot;font&quot;:{&quot;size&quot;:12,&quot;family&quot;:&quot;Arial&quot;,&quot;color&quot;:&quot;black&quot;},&quot;bg&quot;:&quot;&quot;,&quot;urlID&quot;:&quot;29749ccc0d3eca2f93dfd631a0de829a&quot;,&quot;ts&quot;:1721615142024,&quot;rootURLID&quot;:&quot;f62579f8a771cddb7b39cea9598d1221&quot;,&quot;dim&quot;:{&quot;w&quot;:14.25,&quot;h&quot;:15.25,&quot;va&quot;:-3.653}},{&quot;ver&quot;:1,&quot;id&quot;:&quot;-&quot;,&quot;code&quot;:&quot;$$x^{+}\\times z^{+}=\\,5.8\\times4.9$$&quot;,&quot;aid&quot;:null,&quot;font&quot;:{&quot;size&quot;:12,&quot;family&quot;:&quot;Arial&quot;,&quot;color&quot;:&quot;black&quot;},&quot;bg&quot;:&quot;&quot;,&quot;urlID&quot;:&quot;a8aefb89913b4833ede19b3721cabb6b&quot;,&quot;ts&quot;:1721616271267,&quot;rootURLID&quot;:null,&quot;dim&quot;:{&quot;w&quot;:122.875,&quot;h&quot;:12,&quot;va&quot;:-0.403}},{&quot;ver&quot;:1,&quot;id&quot;:&quot;-&quot;,&quot;code&quot;:&quot;$$x_{imp}$$&quot;,&quot;aid&quot;:null,&quot;font&quot;:{&quot;size&quot;:12,&quot;family&quot;:&quot;Arial&quot;,&quot;color&quot;:&quot;black&quot;},&quot;bg&quot;:&quot;&quot;,&quot;urlID&quot;:&quot;8bac595c19e53fc69463237ea62bb1f7&quot;,&quot;ts&quot;:1721655436543,&quot;rootURLID&quot;:null,&quot;dim&quot;:{&quot;w&quot;:25.25,&quot;h&quot;:10.25,&quot;va&quot;:-4.028}},{&quot;ver&quot;:1,&quot;id&quot;:&quot;-&quot;,&quot;code&quot;:&quot;$$x\\times y\\times z=\\left(100\\times12\\times6\\right)\\delta_{in}$$&quot;,&quot;aid&quot;:null,&quot;font&quot;:{&quot;size&quot;:12,&quot;family&quot;:&quot;Arial&quot;,&quot;color&quot;:&quot;black&quot;},&quot;bg&quot;:&quot;&quot;,&quot;urlID&quot;:&quot;6b22b90bf6b6efbfa17e2b360636c2bc&quot;,&quot;ts&quot;:1721655662424,&quot;rootURLID&quot;:null,&quot;dim&quot;:{&quot;w&quot;:177.75,&quot;h&quot;:14.1,&quot;va&quot;:-3.503}},{&quot;ver&quot;:1,&quot;id&quot;:&quot;-&quot;,&quot;code&quot;:&quot;$$M_{\\infty}=\\,2.28,3.28,4.28$$&quot;,&quot;aid&quot;:null,&quot;font&quot;:{&quot;size&quot;:12,&quot;family&quot;:&quot;Arial&quot;,&quot;color&quot;:&quot;black&quot;},&quot;bg&quot;:&quot;&quot;,&quot;urlID&quot;:&quot;465715bfafeec7c5c17dc3f917a76bce&quot;,&quot;ts&quot;:1721655988414,&quot;rootURLID&quot;:null,&quot;dim&quot;:{&quot;w&quot;:132.375,&quot;h&quot;:12.5,&quot;va&quot;:-2.778}},{&quot;ver&quot;:1,&quot;id&quot;:&quot;-&quot;,&quot;code&quot;:&quot;$$\\theta\\,=\\,7^{\\circ},8^{\\circ},8.8^{\\circ},9.5^{\\circ}$$&quot;,&quot;aid&quot;:null,&quot;font&quot;:{&quot;size&quot;:12,&quot;family&quot;:&quot;Arial&quot;,&quot;color&quot;:&quot;black&quot;},&quot;bg&quot;:&quot;&quot;,&quot;urlID&quot;:&quot;e9800a3b758c5f29743448a0f7a4d794&quot;,&quot;ts&quot;:1721656049943,&quot;rootURLID&quot;:null,&quot;dim&quot;:{&quot;w&quot;:121.75,&quot;h&quot;:13,&quot;va&quot;:-2.778}},{&quot;ver&quot;:1,&quot;id&quot;:&quot;-&quot;,&quot;code&quot;:&quot;$$M_{\\infty}=\\,3.28,4.28$$&quot;,&quot;aid&quot;:null,&quot;font&quot;:{&quot;size&quot;:12,&quot;family&quot;:&quot;Arial&quot;,&quot;color&quot;:&quot;black&quot;},&quot;bg&quot;:&quot;&quot;,&quot;urlID&quot;:&quot;04a665f928af65385d42ceb2847e010f&quot;,&quot;ts&quot;:1721656110551,&quot;rootURLID&quot;:&quot;465715bfafeec7c5c17dc3f917a76bce&quot;,&quot;dim&quot;:{&quot;w&quot;:101.125,&quot;h&quot;:12.5,&quot;va&quot;:-2.778}},{&quot;ver&quot;:1,&quot;id&quot;:&quot;-&quot;,&quot;code&quot;:&quot;$$\\theta\\,=\\,7^{\\circ},8^{\\circ},8.8^{\\circ},9.5^{\\circ}@\\,M_{\\infty}=2.28$$&quot;,&quot;aid&quot;:null,&quot;font&quot;:{&quot;size&quot;:12,&quot;family&quot;:&quot;Arial&quot;,&quot;color&quot;:&quot;black&quot;},&quot;bg&quot;:&quot;&quot;,&quot;urlID&quot;:&quot;ac4d030b5a2338e32199b0d96dcbb879&quot;,&quot;ts&quot;:1721656135208,&quot;rootURLID&quot;:&quot;e9800a3b758c5f29743448a0f7a4d794&quot;,&quot;dim&quot;:{&quot;w&quot;:204.375,&quot;h&quot;:12.938,&quot;va&quot;:-2.716}},{&quot;ver&quot;:1,&quot;id&quot;:&quot;-&quot;,&quot;code&quot;:&quot;$$M_{\\infty}=\\,3.28,4.28\\,@\\,\\theta=8^{\\circ}$$&quot;,&quot;aid&quot;:null,&quot;font&quot;:{&quot;size&quot;:12,&quot;family&quot;:&quot;Arial&quot;,&quot;color&quot;:&quot;black&quot;},&quot;bg&quot;:&quot;&quot;,&quot;urlID&quot;:&quot;09246b32076a8d99c41014ec03b9c905&quot;,&quot;ts&quot;:1721656217465,&quot;rootURLID&quot;:&quot;465715bfafeec7c5c17dc3f917a76bce&quot;,&quot;dim&quot;:{&quot;w&quot;:154.75,&quot;h&quot;:13,&quot;va&quot;:-2.778}},{&quot;ver&quot;:1,&quot;id&quot;:&quot;-&quot;,&quot;code&quot;:&quot;$$4080\\times420\\times288$$&quot;,&quot;aid&quot;:null,&quot;font&quot;:{&quot;size&quot;:12,&quot;family&quot;:&quot;Arial&quot;,&quot;color&quot;:&quot;black&quot;},&quot;bg&quot;:&quot;&quot;,&quot;urlID&quot;:&quot;787edcbc300b79d47048d4a65c013535&quot;,&quot;ts&quot;:1721744483964,&quot;rootURLID&quot;:null,&quot;dim&quot;:{&quot;w&quot;:103.875,&quot;h&quot;:10,&quot;va&quot;:-0.403}},{&quot;ver&quot;:1,&quot;id&quot;:&quot;-&quot;,&quot;code&quot;:&quot;$$\\lambda_{z}\\left(.\\delta\\right)$$&quot;,&quot;aid&quot;:null,&quot;font&quot;:{&quot;size&quot;:12,&quot;family&quot;:&quot;Arial&quot;,&quot;color&quot;:&quot;black&quot;},&quot;bg&quot;:&quot;&quot;,&quot;urlID&quot;:&quot;49535d9c378444b7141a4949e77ab0cc&quot;,&quot;ts&quot;:1721957020777,&quot;rootURLID&quot;:null,&quot;dim&quot;:{&quot;w&quot;:37.875,&quot;h&quot;:14.125,&quot;va&quot;:-3.528}},{&quot;ver&quot;:1,&quot;id&quot;:&quot;-&quot;,&quot;code&quot;:&quot;$$\\lambda_{z}\\approx\\,\\,2\\delta$$&quot;,&quot;aid&quot;:null,&quot;font&quot;:{&quot;size&quot;:12,&quot;family&quot;:&quot;Arial&quot;,&quot;color&quot;:&quot;black&quot;},&quot;bg&quot;:&quot;&quot;,&quot;urlID&quot;:&quot;a6ca261192cffab2cbaeb4c3534fd1e0&quot;,&quot;ts&quot;:1721957733151,&quot;rootURLID&quot;:&quot;49535d9c378444b7141a4949e77ab0cc&quot;,&quot;dim&quot;:{&quot;w&quot;:50.25,&quot;h&quot;:12.375,&quot;va&quot;:-2.278}},{&quot;ver&quot;:1,&quot;id&quot;:&quot;-&quot;,&quot;code&quot;:&quot;$$DNS5$$&quot;,&quot;aid&quot;:null,&quot;font&quot;:{&quot;size&quot;:12,&quot;family&quot;:&quot;Arial&quot;,&quot;color&quot;:&quot;black&quot;},&quot;bg&quot;:&quot;&quot;,&quot;urlID&quot;:&quot;fea0d63cbfc0a5910a4e38d942238447&quot;,&quot;ts&quot;:1721959200443,&quot;rootURLID&quot;:null,&quot;dim&quot;:{&quot;w&quot;:39.25,&quot;h&quot;:10.375,&quot;va&quot;:-0.403}},{&quot;ver&quot;:1,&quot;id&quot;:&quot;-&quot;,&quot;code&quot;:&quot;$$X^{\\cdot}\\,=\\,\\left(x\\,-\\,x_{imp}\\right)/L$$&quot;,&quot;aid&quot;:null,&quot;font&quot;:{&quot;size&quot;:12,&quot;family&quot;:&quot;Arial&quot;,&quot;color&quot;:&quot;black&quot;},&quot;bg&quot;:&quot;&quot;,&quot;urlID&quot;:&quot;f36addce327b85c6cf1ee0e2263e9aab&quot;,&quot;ts&quot;:1721959283819,&quot;rootURLID&quot;:null,&quot;dim&quot;:{&quot;w&quot;:123.375,&quot;h&quot;:14.75,&quot;va&quot;:-4.153}},{&quot;ver&quot;:1,&quot;id&quot;:&quot;-&quot;,&quot;code&quot;:&quot;$$Y^{\\cdot}=\\,y/L$$&quot;,&quot;aid&quot;:null,&quot;font&quot;:{&quot;size&quot;:12,&quot;family&quot;:&quot;Arial&quot;,&quot;color&quot;:&quot;black&quot;},&quot;bg&quot;:&quot;&quot;,&quot;urlID&quot;:&quot;2bc73f8bfd4d4276c6c1ec072aff2955&quot;,&quot;ts&quot;:1721959304004,&quot;rootURLID&quot;:null,&quot;dim&quot;:{&quot;w&quot;:59.375,&quot;h&quot;:14.125,&quot;va&quot;:-3.528}},{&quot;ver&quot;:1,&quot;id&quot;:&quot;-&quot;,&quot;code&quot;:&quot;$$Z^{\\cdot}=\\,z/L$$&quot;,&quot;aid&quot;:null,&quot;font&quot;:{&quot;size&quot;:12,&quot;family&quot;:&quot;Arial&quot;,&quot;color&quot;:&quot;black&quot;},&quot;bg&quot;:&quot;&quot;,&quot;urlID&quot;:&quot;bd31e8ca562ac4773282952b65d10f9e&quot;,&quot;ts&quot;:1721959318412,&quot;rootURLID&quot;:null,&quot;dim&quot;:{&quot;w&quot;:57.875,&quot;h&quot;:14.125,&quot;va&quot;:-3.528}},{&quot;ver&quot;:1,&quot;id&quot;:&quot;-&quot;,&quot;code&quot;:&quot;$$\\partial u/\\partial y\\,@\\,y/\\delta\\,=\\,0.01$$&quot;,&quot;aid&quot;:null,&quot;font&quot;:{&quot;size&quot;:12,&quot;family&quot;:&quot;Arial&quot;,&quot;color&quot;:&quot;black&quot;},&quot;bg&quot;:&quot;&quot;,&quot;urlID&quot;:&quot;6ee620c896d84b579a2d161647299fbd&quot;,&quot;ts&quot;:1721959397208,&quot;rootURLID&quot;:null,&quot;dim&quot;:{&quot;w&quot;:120.75,&quot;h&quot;:14.125,&quot;va&quot;:-3.528}},{&quot;ver&quot;:1,&quot;id&quot;:&quot;-&quot;,&quot;code&quot;:&quot;$$\\Lambda\\left(x^{\\cdot}\\right)=\\,\\frac{F_{k}\\left(x^{\\cdot}\\right)}{F_{k}\\left(x_{ref}^{\\cdot}\\right)}$$&quot;,&quot;aid&quot;:null,&quot;font&quot;:{&quot;size&quot;:12,&quot;family&quot;:&quot;Arial&quot;,&quot;color&quot;:&quot;black&quot;},&quot;bg&quot;:&quot;&quot;,&quot;urlID&quot;:&quot;d2a02368efabd5dca4292f8c393d7f9a&quot;,&quot;ts&quot;:1721959735040,&quot;rootURLID&quot;:null,&quot;dim&quot;:{&quot;w&quot;:114.75,&quot;h&quot;:37.625,&quot;va&quot;:-17.081}},{&quot;ver&quot;:1,&quot;id&quot;:&quot;-&quot;,&quot;code&quot;:&quot;$$F_{k}\\left(x\\right)$$&quot;,&quot;aid&quot;:null,&quot;font&quot;:{&quot;size&quot;:12,&quot;family&quot;:&quot;Arial&quot;,&quot;color&quot;:&quot;black&quot;},&quot;bg&quot;:&quot;&quot;,&quot;urlID&quot;:&quot;778d237435d1607d446ebcc18e3036fe&quot;,&quot;ts&quot;:1721959772472,&quot;rootURLID&quot;:null,&quot;dim&quot;:{&quot;w&quot;:35.125,&quot;h&quot;:14.125,&quot;va&quot;:-3.528}},{&quot;ver&quot;:1,&quot;id&quot;:&quot;-&quot;,&quot;code&quot;:&quot;$$k\\,=\\,\\frac{1}{2}\\left(\\langle u^{\&quot;}u^{\&quot;}\\rangle +\\langle v^{\&quot;}v^{\&quot;}\\rangle +\\langle w^{\&quot;}w^{\&quot;}\\rangle \\,\\right)$$&quot;,&quot;aid&quot;:null,&quot;font&quot;:{&quot;size&quot;:12,&quot;family&quot;:&quot;Arial&quot;,&quot;color&quot;:&quot;black&quot;},&quot;bg&quot;:&quot;&quot;,&quot;urlID&quot;:&quot;77bbbccf5f7d8827d806ead63862eaaf&quot;,&quot;ts&quot;:1721959947562,&quot;rootURLID&quot;:null,&quot;dim&quot;:{&quot;w&quot;:213.75,&quot;h&quot;:28.688,&quot;va&quot;:-9.798}},{&quot;ver&quot;:1,&quot;id&quot;:&quot;-&quot;,&quot;code&quot;:&quot;$$a^{\&quot;}\\,is\\,farvae\\,avg\\,of\\,^{\\prime}a^{\\prime}$$&quot;,&quot;aid&quot;:null,&quot;font&quot;:{&quot;size&quot;:12,&quot;family&quot;:&quot;Arial&quot;,&quot;color&quot;:&quot;black&quot;},&quot;bg&quot;:&quot;&quot;,&quot;urlID&quot;:&quot;c037cd26d9d95911aa15130936170e1b&quot;,&quot;ts&quot;:1721959992986,&quot;rootURLID&quot;:null,&quot;dim&quot;:{&quot;w&quot;:129.375,&quot;h&quot;:14.375,&quot;va&quot;:-2.903}},{&quot;ver&quot;:1,&quot;id&quot;:&quot;-&quot;,&quot;code&quot;:&quot;$$k\\left(TKE\\right)\\,=\\,\\frac{1}{2}\\left(\\langle u^{\&quot;}u^{\&quot;}\\rangle +\\langle v^{\&quot;}v^{\&quot;}\\rangle +\\langle w^{\&quot;}w^{\&quot;}\\rangle \\,\\right)$$&quot;,&quot;aid&quot;:null,&quot;font&quot;:{&quot;size&quot;:12,&quot;family&quot;:&quot;Arial&quot;,&quot;color&quot;:&quot;black&quot;},&quot;bg&quot;:&quot;&quot;,&quot;urlID&quot;:&quot;c42988169ce8b0790a0e76647e0db489&quot;,&quot;ts&quot;:1721960014760,&quot;rootURLID&quot;:&quot;77bbbccf5f7d8827d806ead63862eaaf&quot;,&quot;dim&quot;:{&quot;w&quot;:260.25,&quot;h&quot;:28.75,&quot;va&quot;:-9.86}},{&quot;ver&quot;:1,&quot;id&quot;:&quot;-&quot;,&quot;code&quot;:&quot;$$TKE$$&quot;,&quot;aid&quot;:null,&quot;font&quot;:{&quot;size&quot;:12,&quot;family&quot;:&quot;Arial&quot;,&quot;color&quot;:&quot;black&quot;},&quot;bg&quot;:&quot;&quot;,&quot;urlID&quot;:&quot;d431c7ef7922bcfc5b50a82170bd513f&quot;,&quot;ts&quot;:1721961370385,&quot;rootURLID&quot;:null,&quot;dim&quot;:{&quot;w&quot;:33,&quot;h&quot;:9.625,&quot;va&quot;:-0.028}},{&quot;ver&quot;:1,&quot;id&quot;:&quot;-&quot;,&quot;code&quot;:&quot;$$\\left(b\\right)$$&quot;,&quot;aid&quot;:null,&quot;font&quot;:{&quot;size&quot;:12,&quot;family&quot;:&quot;Arial&quot;,&quot;color&quot;:&quot;black&quot;},&quot;bg&quot;:&quot;&quot;,&quot;urlID&quot;:&quot;2633f516ea1ccc1200c3752106e929a3&quot;,&quot;ts&quot;:1721961599782,&quot;rootURLID&quot;:null,&quot;dim&quot;:{&quot;w&quot;:14.5,&quot;h&quot;:14.125,&quot;va&quot;:-3.528}},{&quot;ver&quot;:1,&quot;id&quot;:&quot;-&quot;,&quot;code&quot;:&quot;$$DNS1$$&quot;,&quot;aid&quot;:null,&quot;font&quot;:{&quot;size&quot;:12,&quot;family&quot;:&quot;Arial&quot;,&quot;color&quot;:&quot;black&quot;},&quot;bg&quot;:&quot;&quot;,&quot;urlID&quot;:&quot;11f1c65c5edde6307fca56bfbb814dd5&quot;,&quot;ts&quot;:1721961617646,&quot;rootURLID&quot;:null,&quot;dim&quot;:{&quot;w&quot;:38.875,&quot;h&quot;:10.375,&quot;va&quot;:-0.403}},{&quot;ver&quot;:1,&quot;id&quot;:&quot;-&quot;,&quot;code&quot;:&quot;$$\\hat{E}\\left(f\\right)\\,=\\,\\frac{E\\left(f\\right).f}{\\int_{\\,}^{\\,}E\\left(f\\right).df}$$&quot;,&quot;aid&quot;:null,&quot;font&quot;:{&quot;size&quot;:12,&quot;family&quot;:&quot;Arial&quot;,&quot;color&quot;:&quot;black&quot;},&quot;bg&quot;:&quot;&quot;,&quot;urlID&quot;:&quot;b0e52b57c72ad7a11c9a1c8f349f2cd6&quot;,&quot;ts&quot;:1721961697997,&quot;rootURLID&quot;:null,&quot;dim&quot;:{&quot;w&quot;:127.75,&quot;h&quot;:35.625,&quot;va&quot;:-15.078}},{&quot;ver&quot;:1,&quot;id&quot;:&quot;-&quot;,&quot;code&quot;:&quot;$$C_{f}\\,=\\,\\frac{2.\\sigma_{xy}}{\\rho U_{\\infty}^{2}}$$&quot;,&quot;aid&quot;:null,&quot;font&quot;:{&quot;size&quot;:12,&quot;family&quot;:&quot;Arial&quot;,&quot;color&quot;:&quot;black&quot;},&quot;bg&quot;:&quot;&quot;,&quot;urlID&quot;:&quot;97d9ed73211f131001c44e7a86c538e6&quot;,&quot;ts&quot;:1721962409967,&quot;rootURLID&quot;:null,&quot;dim&quot;:{&quot;w&quot;:74.75,&quot;h&quot;:33.75,&quot;va&quot;:-13.749}},{&quot;ver&quot;:1,&quot;id&quot;:&quot;-&quot;,&quot;code&quot;:&quot;$$\\sigma_{xy}=\\,\\mu\\frac{\\partial \\tilde{u}}{\\partial y}\\,@y=0$$&quot;,&quot;aid&quot;:null,&quot;font&quot;:{&quot;size&quot;:12,&quot;family&quot;:&quot;Arial&quot;,&quot;color&quot;:&quot;black&quot;},&quot;bg&quot;:&quot;&quot;,&quot;urlID&quot;:&quot;a4e07468d909abffdaf0e19dfc21600c&quot;,&quot;ts&quot;:1721962604751,&quot;rootURLID&quot;:null,&quot;dim&quot;:{&quot;w&quot;:116.625,&quot;h&quot;:32.125,&quot;va&quot;:-12.554}},{&quot;ver&quot;:1,&quot;id&quot;:&quot;-&quot;,&quot;code&quot;:&quot;$$P$$&quot;,&quot;aid&quot;:null,&quot;font&quot;:{&quot;size&quot;:12,&quot;family&quot;:&quot;Arial&quot;,&quot;color&quot;:&quot;black&quot;},&quot;bg&quot;:&quot;&quot;,&quot;urlID&quot;:&quot;392152014d8a6218a3cac5bffa2df82b&quot;,&quot;ts&quot;:1721962690710,&quot;rootURLID&quot;:null,&quot;dim&quot;:{&quot;w&quot;:10.25,&quot;h&quot;:9.625,&quot;va&quot;:-0.028}},{&quot;ver&quot;:1,&quot;id&quot;:&quot;-&quot;,&quot;code&quot;:&quot;$$S$$&quot;,&quot;aid&quot;:null,&quot;font&quot;:{&quot;size&quot;:12,&quot;family&quot;:&quot;Arial&quot;,&quot;color&quot;:&quot;black&quot;},&quot;bg&quot;:&quot;&quot;,&quot;urlID&quot;:&quot;e7e1e609f6ac555b0befbbd3426dd8a5&quot;,&quot;ts&quot;:1721962695017,&quot;rootURLID&quot;:null,&quot;dim&quot;:{&quot;w&quot;:8.5,&quot;h&quot;:10.375,&quot;va&quot;:-0.403}},{&quot;ver&quot;:1,&quot;id&quot;:&quot;-&quot;,&quot;code&quot;:&quot;$$St_{l}\\approx10^{-1}\\,for\\,low$$&quot;,&quot;aid&quot;:null,&quot;font&quot;:{&quot;size&quot;:12,&quot;family&quot;:&quot;Arial&quot;,&quot;color&quot;:&quot;black&quot;},&quot;bg&quot;:&quot;&quot;,&quot;urlID&quot;:&quot;44b2b4f417acb5d6a549d95b434d9e4f&quot;,&quot;ts&quot;:1721963233522,&quot;rootURLID&quot;:null,&quot;dim&quot;:{&quot;w&quot;:110.75,&quot;h&quot;:15.375,&quot;va&quot;:-2.931}},{&quot;ver&quot;:1,&quot;id&quot;:&quot;-&quot;,&quot;code&quot;:&quot;$$St_{l}\\approx0.4\\,for\\,medium$$&quot;,&quot;aid&quot;:null,&quot;font&quot;:{&quot;size&quot;:12,&quot;family&quot;:&quot;Arial&quot;,&quot;color&quot;:&quot;black&quot;},&quot;bg&quot;:&quot;&quot;,&quot;urlID&quot;:&quot;05c072e3bfc002a195793f153eacead6&quot;,&quot;ts&quot;:1721963258356,&quot;rootURLID&quot;:&quot;44b2b4f417acb5d6a549d95b434d9e4f&quot;,&quot;dim&quot;:{&quot;w&quot;:131.25,&quot;h&quot;:12.875,&quot;va&quot;:-2.903}},{&quot;ver&quot;:1,&quot;id&quot;:&quot;-&quot;,&quot;code&quot;:&quot;$$St_{l}\\approx0.3\\,for\\,medium$$&quot;,&quot;aid&quot;:null,&quot;font&quot;:{&quot;size&quot;:12,&quot;family&quot;:&quot;Arial&quot;,&quot;color&quot;:&quot;black&quot;},&quot;bg&quot;:&quot;&quot;,&quot;urlID&quot;:&quot;6649a1b43d5fcf2be08793bba8c7dbaa&quot;,&quot;ts&quot;:1721963387267,&quot;rootURLID&quot;:&quot;44b2b4f417acb5d6a549d95b434d9e4f&quot;,&quot;dim&quot;:{&quot;w&quot;:131.25,&quot;h&quot;:12.875,&quot;va&quot;:-2.903}},{&quot;ver&quot;:1,&quot;id&quot;:&quot;-&quot;,&quot;code&quot;:&quot;$$St_{L}\\approx0.5\\,for\\,medium$$&quot;,&quot;aid&quot;:null,&quot;font&quot;:{&quot;size&quot;:12,&quot;family&quot;:&quot;Arial&quot;,&quot;color&quot;:&quot;black&quot;},&quot;bg&quot;:&quot;&quot;,&quot;urlID&quot;:&quot;b0151a96212aebf80fe3629670832c1d&quot;,&quot;ts&quot;:1721963415261,&quot;rootURLID&quot;:&quot;44b2b4f417acb5d6a549d95b434d9e4f&quot;,&quot;dim&quot;:{&quot;w&quot;:135,&quot;h&quot;:12.875,&quot;va&quot;:-2.903}},{&quot;ver&quot;:1,&quot;id&quot;:&quot;-&quot;,&quot;code&quot;:&quot;$$St_{L}\\approx10^{-1}\\,for\\,low$$&quot;,&quot;aid&quot;:null,&quot;font&quot;:{&quot;size&quot;:12,&quot;family&quot;:&quot;Arial&quot;,&quot;color&quot;:&quot;black&quot;},&quot;bg&quot;:&quot;&quot;,&quot;urlID&quot;:&quot;72a61cddf4171f3236d32ea664eb006c&quot;,&quot;ts&quot;:1721963528066,&quot;rootURLID&quot;:&quot;44b2b4f417acb5d6a549d95b434d9e4f&quot;,&quot;dim&quot;:{&quot;w&quot;:114.625,&quot;h&quot;:15.375,&quot;va&quot;:-2.931}},{&quot;ver&quot;:1,&quot;id&quot;:&quot;-&quot;,&quot;code&quot;:&quot;$$St_{l}\\approx0.05-0.09\\,for\\,low$$&quot;,&quot;aid&quot;:null,&quot;font&quot;:{&quot;size&quot;:12,&quot;family&quot;:&quot;Arial&quot;,&quot;color&quot;:&quot;black&quot;},&quot;bg&quot;:&quot;&quot;,&quot;urlID&quot;:&quot;45e45cfe4e0bcda618db7835d508302c&quot;,&quot;ts&quot;:1721963577129,&quot;rootURLID&quot;:&quot;44b2b4f417acb5d6a549d95b434d9e4f&quot;,&quot;dim&quot;:{&quot;w&quot;:150.125,&quot;h&quot;:12.875,&quot;va&quot;:-2.903}},{&quot;ver&quot;:1,&quot;id&quot;:&quot;-&quot;,&quot;code&quot;:&quot;$$St_{l\\,}\\approx\\,0.03\\,-\\,0.05\\,$$&quot;,&quot;aid&quot;:null,&quot;font&quot;:{&quot;size&quot;:12,&quot;family&quot;:&quot;Arial&quot;,&quot;color&quot;:&quot;black&quot;},&quot;bg&quot;:&quot;&quot;,&quot;urlID&quot;:&quot;92f703257368ab0783ab9ef29973a846&quot;,&quot;ts&quot;:1721964796478,&quot;rootURLID&quot;:null,&quot;dim&quot;:{&quot;w&quot;:112.375,&quot;h&quot;:12.25,&quot;va&quot;:-2.278}},{&quot;ver&quot;:1,&quot;id&quot;:&quot;-&quot;,&quot;code&quot;:&quot;$$St_{L\\,}\\approx\\,0.4$$&quot;,&quot;aid&quot;:null,&quot;font&quot;:{&quot;size&quot;:12,&quot;family&quot;:&quot;Arial&quot;,&quot;color&quot;:&quot;black&quot;},&quot;bg&quot;:&quot;&quot;,&quot;urlID&quot;:&quot;898cb402309208b4439daa63156cb312&quot;,&quot;ts&quot;:1721964930104,&quot;rootURLID&quot;:null,&quot;dim&quot;:{&quot;w&quot;:62.5,&quot;h&quot;:12.125,&quot;va&quot;:-2.153}},{&quot;ver&quot;:1,&quot;id&quot;:&quot;-&quot;,&quot;code&quot;:&quot;$$St_{L\\,}\\approx\\,0.87$$&quot;,&quot;aid&quot;:null,&quot;font&quot;:{&quot;size&quot;:12,&quot;family&quot;:&quot;Arial&quot;,&quot;color&quot;:&quot;black&quot;},&quot;bg&quot;:&quot;&quot;,&quot;urlID&quot;:&quot;a89e6c10f12b7d4264770618d3bd6540&quot;,&quot;ts&quot;:1721964967214,&quot;rootURLID&quot;:&quot;898cb402309208b4439daa63156cb312&quot;,&quot;dim&quot;:{&quot;w&quot;:69.75,&quot;h&quot;:12.125,&quot;va&quot;:-2.153}},{&quot;ver&quot;:1,&quot;id&quot;:&quot;-&quot;,&quot;code&quot;:&quot;$$\\pi/6$$&quot;,&quot;aid&quot;:null,&quot;font&quot;:{&quot;size&quot;:12,&quot;family&quot;:&quot;Arial&quot;,&quot;color&quot;:&quot;black&quot;},&quot;bg&quot;:&quot;&quot;,&quot;urlID&quot;:&quot;73a85834a2cc8bf6a2c2b3c3b2ce0873&quot;,&quot;ts&quot;:1721965878039,&quot;rootURLID&quot;:null,&quot;dim&quot;:{&quot;w&quot;:21.375,&quot;h&quot;:14.125,&quot;va&quot;:-3.528}},{&quot;ver&quot;:1,&quot;id&quot;:&quot;-&quot;,&quot;code&quot;:&quot;$$St_{L}&lt;\\,3.24$$&quot;,&quot;aid&quot;:null,&quot;font&quot;:{&quot;size&quot;:12,&quot;family&quot;:&quot;Arial&quot;,&quot;color&quot;:&quot;black&quot;},&quot;bg&quot;:&quot;&quot;,&quot;urlID&quot;:&quot;de5236baa02eea438ceef6fbd95ca6e0&quot;,&quot;ts&quot;:1721965985867,&quot;rootURLID&quot;:null,&quot;dim&quot;:{&quot;w&quot;:67.25,&quot;h&quot;:12.125,&quot;va&quot;:-2.153}},{&quot;ver&quot;:1,&quot;id&quot;:&quot;-&quot;,&quot;code&quot;:&quot;$$f_{i}=\\,St_{\\delta}$$&quot;,&quot;aid&quot;:null,&quot;font&quot;:{&quot;size&quot;:12,&quot;family&quot;:&quot;Arial&quot;,&quot;color&quot;:&quot;black&quot;},&quot;bg&quot;:&quot;&quot;,&quot;urlID&quot;:&quot;d818ad5b0ea6b16876bccaa9f8621bc3&quot;,&quot;ts&quot;:1721966010855,&quot;rootURLID&quot;:null,&quot;dim&quot;:{&quot;w&quot;:51.125,&quot;h&quot;:12.875,&quot;va&quot;:-2.903}},{&quot;ver&quot;:1,&quot;id&quot;:&quot;-&quot;,&quot;code&quot;:&quot;$$=\\,St_{\\delta}$$&quot;,&quot;aid&quot;:null,&quot;font&quot;:{&quot;size&quot;:12,&quot;family&quot;:&quot;Arial&quot;,&quot;color&quot;:&quot;black&quot;},&quot;bg&quot;:&quot;&quot;,&quot;urlID&quot;:&quot;8b29d4cec116062368b6831d87778321&quot;,&quot;ts&quot;:1721966025314,&quot;rootURLID&quot;:&quot;d818ad5b0ea6b16876bccaa9f8621bc3&quot;,&quot;dim&quot;:{&quot;w&quot;:35.625,&quot;h&quot;:12.25,&quot;va&quot;:-2.278}},{&quot;ver&quot;:1,&quot;id&quot;:&quot;-&quot;,&quot;code&quot;:&quot;$$g_{i}=\\Im\\left(\\frac{\\ln\\left(\\lambda\\right)}{\\Delta t}\\right)$$&quot;,&quot;aid&quot;:null,&quot;font&quot;:{&quot;size&quot;:12,&quot;family&quot;:&quot;Arial&quot;,&quot;color&quot;:&quot;black&quot;},&quot;bg&quot;:&quot;&quot;,&quot;urlID&quot;:&quot;6d989478b05d8cae78fc9f44569324d7&quot;,&quot;ts&quot;:1721966839615,&quot;rootURLID&quot;:null,&quot;dim&quot;:{&quot;w&quot;:97.375,&quot;h&quot;:34,&quot;va&quot;:-13.456}},{&quot;ver&quot;:1,&quot;id&quot;:&quot;-&quot;,&quot;code&quot;:&quot;$$f_{i}=\\Re\\left(\\frac{\\ln\\left(\\lambda\\right)}{2\\pi\\Delta t}\\right)$$&quot;,&quot;aid&quot;:null,&quot;font&quot;:{&quot;size&quot;:12,&quot;family&quot;:&quot;Arial&quot;,&quot;color&quot;:&quot;black&quot;},&quot;bg&quot;:&quot;&quot;,&quot;urlID&quot;:&quot;a3fdff5ec557fd5700d59eedf9b78af5&quot;,&quot;ts&quot;:1721966864207,&quot;rootURLID&quot;:&quot;6d989478b05d8cae78fc9f44569324d7&quot;,&quot;dim&quot;:{&quot;w&quot;:100.875,&quot;h&quot;:34,&quot;va&quot;:-13.456}},{&quot;ver&quot;:1,&quot;id&quot;:&quot;-&quot;,&quot;code&quot;:&quot;$$for\\,M_{\\infty}=2.0\\,\\&amp;\\,Re_{\\tau}=200$$&quot;,&quot;aid&quot;:null,&quot;font&quot;:{&quot;size&quot;:12,&quot;family&quot;:&quot;Arial&quot;,&quot;color&quot;:&quot;black&quot;},&quot;bg&quot;:&quot;&quot;,&quot;urlID&quot;:&quot;be8665207a2246d9e17d6747fe773669&quot;,&quot;ts&quot;:1721981102825,&quot;rootURLID&quot;:null,&quot;dim&quot;:{&quot;w&quot;:162.625,&quot;h&quot;:13,&quot;va&quot;:-2.903}},{&quot;ver&quot;:1,&quot;id&quot;:&quot;-&quot;,&quot;code&quot;:&quot;$$for\\,M_{\\infty}=2.0\\,\\&amp;\\,Re_{\\tau}=200\\left[9\\right]$$&quot;,&quot;aid&quot;:null,&quot;font&quot;:{&quot;size&quot;:12,&quot;family&quot;:&quot;Arial&quot;,&quot;color&quot;:&quot;black&quot;},&quot;bg&quot;:&quot;&quot;,&quot;urlID&quot;:&quot;1cdc4e91f81d1fb145c00a15285c2c22&quot;,&quot;ts&quot;:1721981167641,&quot;rootURLID&quot;:&quot;be8665207a2246d9e17d6747fe773669&quot;,&quot;dim&quot;:{&quot;w&quot;:178.8,&quot;h&quot;:14.1,&quot;va&quot;:-3.503}},{&quot;ver&quot;:1,&quot;id&quot;:&quot;-&quot;,&quot;code&quot;:&quot;$$R_{ij}= \\frac{1}{u_{\\tau}}{\\sqrt[]{\\frac{\\bar{\\rho}}{\\rho_{w}}}}{\\sqrt[]{\\widetilde{u_{i}u_{j}} - \\widetilde{u_{i}}\\widetilde{u_{j}}}}$$&quot;,&quot;aid&quot;:null,&quot;font&quot;:{&quot;size&quot;:12,&quot;family&quot;:&quot;Arial&quot;,&quot;color&quot;:&quot;black&quot;},&quot;bg&quot;:&quot;&quot;,&quot;urlID&quot;:&quot;0a5d4d9ea9af6d6445be8f576a6542c8&quot;,&quot;ts&quot;:1721981274245,&quot;rootURLID&quot;:null,&quot;dim&quot;:{&quot;w&quot;:178.05,&quot;h&quot;:42.45,&quot;va&quot;:-16.331}},{&quot;ver&quot;:1,&quot;id&quot;:&quot;-&quot;,&quot;code&quot;:&quot;$$\\triangle\\,=\\,R_{11}$$&quot;,&quot;aid&quot;:null,&quot;font&quot;:{&quot;size&quot;:12,&quot;family&quot;:&quot;Arial&quot;,&quot;color&quot;:&quot;black&quot;},&quot;bg&quot;:&quot;&quot;,&quot;urlID&quot;:&quot;b6318bb5a91be23b9a62ca389cbcb29b&quot;,&quot;ts&quot;:1721981340916,&quot;rootURLID&quot;:null,&quot;dim&quot;:{&quot;w&quot;:55.625,&quot;h&quot;:12.25,&quot;va&quot;:-2.153}},{&quot;ver&quot;:1,&quot;id&quot;:&quot;-&quot;,&quot;code&quot;:&quot;$$\\star\\,=\\,R_{22}$$&quot;,&quot;aid&quot;:null,&quot;font&quot;:{&quot;size&quot;:12,&quot;family&quot;:&quot;Arial&quot;,&quot;color&quot;:&quot;black&quot;},&quot;bg&quot;:&quot;&quot;,&quot;urlID&quot;:&quot;410b3b86ba03cd169e1cd2af93b4a2e3&quot;,&quot;ts&quot;:1721981357997,&quot;rootURLID&quot;:null,&quot;dim&quot;:{&quot;w&quot;:51.125,&quot;h&quot;:11.75,&quot;va&quot;:-2.153}},{&quot;ver&quot;:1,&quot;id&quot;:&quot;-&quot;,&quot;code&quot;:&quot;$$\\square\\,=\\,R_{33}$$&quot;,&quot;aid&quot;:null,&quot;font&quot;:{&quot;size&quot;:12,&quot;family&quot;:&quot;Arial&quot;,&quot;color&quot;:&quot;black&quot;},&quot;bg&quot;:&quot;&quot;,&quot;urlID&quot;:&quot;0610672b65eda08550de96093a5f777e&quot;,&quot;ts&quot;:1721981373615,&quot;rootURLID&quot;:null,&quot;dim&quot;:{&quot;w&quot;:54.375,&quot;h&quot;:12.125,&quot;va&quot;:-2.403}},{&quot;ver&quot;:1,&quot;id&quot;:&quot;-&quot;,&quot;code&quot;:&quot;$$DNS1,DNS2,DNS3,DNS4$$&quot;,&quot;aid&quot;:null,&quot;font&quot;:{&quot;size&quot;:12,&quot;family&quot;:&quot;Arial&quot;,&quot;color&quot;:&quot;black&quot;},&quot;bg&quot;:&quot;&quot;,&quot;urlID&quot;:&quot;52d4a9341117a108f05a44d6ddd068cf&quot;,&quot;ts&quot;:1721981747351,&quot;rootURLID&quot;:null,&quot;dim&quot;:{&quot;w&quot;:179.1,&quot;h&quot;:12.75,&quot;va&quot;:-2.753}},{&quot;ver&quot;:1,&quot;id&quot;:&quot;-&quot;,&quot;code&quot;:&quot;$$DNS5,DNS6$$&quot;,&quot;aid&quot;:null,&quot;font&quot;:{&quot;size&quot;:12,&quot;family&quot;:&quot;Arial&quot;,&quot;color&quot;:&quot;black&quot;},&quot;bg&quot;:&quot;&quot;,&quot;urlID&quot;:&quot;2c5cab3a22b3ebf242786e5823bdd5a6&quot;,&quot;ts&quot;:1721981762778,&quot;rootURLID&quot;:null,&quot;dim&quot;:{&quot;w&quot;:85.875,&quot;h&quot;:12.75,&quot;va&quot;:-2.778}},{&quot;ver&quot;:1,&quot;id&quot;:&quot;-&quot;,&quot;code&quot;:&quot;$$St_{l\\,}\\approx\\,0.03\\,-\\,0.05\\,\\left[10\\right]$$&quot;,&quot;aid&quot;:null,&quot;font&quot;:{&quot;size&quot;:12,&quot;family&quot;:&quot;Arial&quot;,&quot;color&quot;:&quot;black&quot;},&quot;bg&quot;:&quot;&quot;,&quot;urlID&quot;:&quot;8b820d677ad6c82091485c5a4883f600&quot;,&quot;ts&quot;:1721982363392,&quot;rootURLID&quot;:&quot;92f703257368ab0783ab9ef29973a846&quot;,&quot;dim&quot;:{&quot;w&quot;:138,&quot;h&quot;:14.125,&quot;va&quot;:-3.528}},{&quot;ver&quot;:1,&quot;id&quot;:&quot;-&quot;,&quot;code&quot;:&quot;$$\\phi_{1}$$&quot;,&quot;aid&quot;:null,&quot;font&quot;:{&quot;size&quot;:12,&quot;family&quot;:&quot;Arial&quot;,&quot;color&quot;:&quot;black&quot;},&quot;bg&quot;:&quot;&quot;,&quot;urlID&quot;:&quot;27a6aa199b6f2425b36084dc7447ff3d&quot;,&quot;ts&quot;:1721982502464,&quot;rootURLID&quot;:null,&quot;dim&quot;:{&quot;w&quot;:12.625,&quot;h&quot;:12.75,&quot;va&quot;:-2.903}},{&quot;ver&quot;:1,&quot;id&quot;:&quot;-&quot;,&quot;code&quot;:&quot;$$\\phi_{2}$$&quot;,&quot;aid&quot;:null,&quot;font&quot;:{&quot;size&quot;:12,&quot;family&quot;:&quot;Arial&quot;,&quot;color&quot;:&quot;black&quot;},&quot;bg&quot;:&quot;&quot;,&quot;urlID&quot;:&quot;d8ac04ff8ea4aef60e8d7867b9952c09&quot;,&quot;ts&quot;:1721982515136,&quot;rootURLID&quot;:null,&quot;dim&quot;:{&quot;w&quot;:12.875,&quot;h&quot;:12.75,&quot;va&quot;:-2.903}},{&quot;ver&quot;:1,&quot;id&quot;:&quot;-&quot;,&quot;code&quot;:&quot;$$\\phi_{3}$$&quot;,&quot;aid&quot;:null,&quot;font&quot;:{&quot;size&quot;:12,&quot;family&quot;:&quot;Arial&quot;,&quot;color&quot;:&quot;black&quot;},&quot;bg&quot;:&quot;&quot;,&quot;urlID&quot;:&quot;c0adeb3e65de771a5df4014afb7a2fcb&quot;,&quot;ts&quot;:1721986769724,&quot;rootURLID&quot;:null,&quot;dim&quot;:{&quot;w&quot;:12.875,&quot;h&quot;:12.75,&quot;va&quot;:-2.903}},{&quot;ver&quot;:1,&quot;id&quot;:&quot;-&quot;,&quot;code&quot;:&quot;$$\\phi_{4}$$&quot;,&quot;aid&quot;:null,&quot;font&quot;:{&quot;size&quot;:12,&quot;family&quot;:&quot;Arial&quot;,&quot;color&quot;:&quot;black&quot;},&quot;bg&quot;:&quot;&quot;,&quot;urlID&quot;:&quot;792afb884e241e8d32b324cf8295ba85&quot;,&quot;ts&quot;:1721986784471,&quot;rootURLID&quot;:null,&quot;dim&quot;:{&quot;w&quot;:13.125,&quot;h&quot;:12.75,&quot;va&quot;:-2.903}},{&quot;ver&quot;:1,&quot;id&quot;:&quot;-&quot;,&quot;code&quot;:&quot;$$g_{i} \\times 10^{-3}$$&quot;,&quot;aid&quot;:null,&quot;font&quot;:{&quot;size&quot;:12,&quot;family&quot;:&quot;Arial&quot;,&quot;color&quot;:&quot;black&quot;},&quot;bg&quot;:&quot;&quot;,&quot;urlID&quot;:&quot;ac4fe3a50f315cd871f3ebc9beaa1325&quot;,&quot;ts&quot;:1721986851665,&quot;rootURLID&quot;:null,&quot;dim&quot;:{&quot;w&quot;:55.25,&quot;h&quot;:15.375,&quot;va&quot;:-2.95}},{&quot;ver&quot;:1,&quot;id&quot;:&quot;-&quot;,&quot;code&quot;:&quot;$$|b_{i}|$$&quot;,&quot;aid&quot;:null,&quot;font&quot;:{&quot;size&quot;:12,&quot;family&quot;:&quot;Arial&quot;,&quot;color&quot;:&quot;black&quot;},&quot;bg&quot;:&quot;&quot;,&quot;urlID&quot;:&quot;a6d1a702b3108fb9eb4c54ddfd120a2d&quot;,&quot;ts&quot;:1721986866637,&quot;rootURLID&quot;:null,&quot;dim&quot;:{&quot;w&quot;:15.25,&quot;h&quot;:14.125,&quot;va&quot;:-3.528}},{&quot;ver&quot;:1,&quot;id&quot;:&quot;-&quot;,&quot;code&quot;:&quot;$$St_{l}$$&quot;,&quot;aid&quot;:null,&quot;font&quot;:{&quot;size&quot;:12,&quot;family&quot;:&quot;Arial&quot;,&quot;color&quot;:&quot;black&quot;},&quot;bg&quot;:&quot;&quot;,&quot;urlID&quot;:&quot;b708ec966a0da65fa70c7ef3882f32ea&quot;,&quot;ts&quot;:1721986876259,&quot;rootURLID&quot;:null,&quot;dim&quot;:{&quot;w&quot;:16.625,&quot;h&quot;:12.25,&quot;va&quot;:-2.278}},{&quot;ver&quot;:1,&quot;id&quot;:&quot;-&quot;,&quot;code&quot;:&quot;$$St_{L}$$&quot;,&quot;aid&quot;:null,&quot;font&quot;:{&quot;size&quot;:12,&quot;family&quot;:&quot;Arial&quot;,&quot;color&quot;:&quot;black&quot;},&quot;bg&quot;:&quot;&quot;,&quot;urlID&quot;:&quot;f5997c4aeb54ef11e3aea35b877045f1&quot;,&quot;ts&quot;:1721986890228,&quot;rootURLID&quot;:null,&quot;dim&quot;:{&quot;w&quot;:20.375,&quot;h&quot;:12.125,&quot;va&quot;:-2.153}},{&quot;ver&quot;:1,&quot;id&quot;:&quot;-&quot;,&quot;code&quot;:&quot;$$St_{\\delta}$$&quot;,&quot;aid&quot;:null,&quot;font&quot;:{&quot;size&quot;:12,&quot;family&quot;:&quot;Arial&quot;,&quot;color&quot;:&quot;black&quot;},&quot;bg&quot;:&quot;&quot;,&quot;urlID&quot;:&quot;38ad44efe4ae901066cb30d2d6849b41&quot;,&quot;ts&quot;:1721986901885,&quot;rootURLID&quot;:null,&quot;dim&quot;:{&quot;w&quot;:18.5,&quot;h&quot;:12.25,&quot;va&quot;:-2.278}},{&quot;ver&quot;:1,&quot;id&quot;:&quot;-&quot;,&quot;code&quot;:&quot;$$\\left(x\\,-\\,x_{imp}\\right)/\\delta$$&quot;,&quot;aid&quot;:null,&quot;font&quot;:{&quot;size&quot;:12,&quot;family&quot;:&quot;Arial&quot;,&quot;color&quot;:&quot;black&quot;},&quot;bg&quot;:&quot;&quot;,&quot;urlID&quot;:&quot;2c9602c765cf60624200bda63118d754&quot;,&quot;ts&quot;:1721995602805,&quot;rootURLID&quot;:&quot;2c9602c765cf60624200bda63118d754&quot;,&quot;dim&quot;:{&quot;w&quot;:79.375,&quot;h&quot;:14.75,&quot;va&quot;:-4.153}},{&quot;ver&quot;:1,&quot;id&quot;:&quot;-&quot;,&quot;code&quot;:&quot;$$x$$&quot;,&quot;aid&quot;:null,&quot;font&quot;:{&quot;size&quot;:12,&quot;family&quot;:&quot;Arial&quot;,&quot;color&quot;:&quot;black&quot;},&quot;bg&quot;:&quot;&quot;,&quot;urlID&quot;:&quot;1c7ff05263f6019be9ac527ad7279c93&quot;,&quot;ts&quot;:1722159041487,&quot;rootURLID&quot;:null,&quot;dim&quot;:{&quot;w&quot;:7,&quot;h&quot;:6.375,&quot;va&quot;:-0.153}},{&quot;ver&quot;:1,&quot;id&quot;:&quot;-&quot;,&quot;code&quot;:&quot;$$y$$&quot;,&quot;aid&quot;:null,&quot;font&quot;:{&quot;size&quot;:12,&quot;family&quot;:&quot;Arial&quot;,&quot;color&quot;:&quot;black&quot;},&quot;bg&quot;:&quot;&quot;,&quot;urlID&quot;:&quot;13a156f6c2941f586453561daa8f4801&quot;,&quot;ts&quot;:1722159043306,&quot;rootURLID&quot;:null,&quot;dim&quot;:{&quot;w&quot;:6.75,&quot;h&quot;:9.125,&quot;va&quot;:-2.903}},{&quot;ver&quot;:1,&quot;id&quot;:&quot;-&quot;,&quot;code&quot;:&quot;$$z$$&quot;,&quot;aid&quot;:null,&quot;font&quot;:{&quot;size&quot;:12,&quot;family&quot;:&quot;Arial&quot;,&quot;color&quot;:&quot;black&quot;},&quot;bg&quot;:&quot;&quot;,&quot;urlID&quot;:&quot;0c32c5220a4ccb4bafce29a8db8424ca&quot;,&quot;ts&quot;:1722159045667,&quot;rootURLID&quot;:null,&quot;dim&quot;:{&quot;w&quot;:6.25,&quot;h&quot;:6.375,&quot;va&quot;:-0.153}},{&quot;ver&quot;:1,&quot;id&quot;:&quot;-&quot;,&quot;code&quot;:&quot;$$-\\triangle-$$&quot;,&quot;aid&quot;:null,&quot;font&quot;:{&quot;size&quot;:12,&quot;family&quot;:&quot;Arial&quot;,&quot;color&quot;:&quot;black&quot;},&quot;bg&quot;:&quot;&quot;,&quot;urlID&quot;:&quot;bd5e0b3e6a0a78bbf21024013a09d9b1&quot;,&quot;ts&quot;:1722160113575,&quot;rootURLID&quot;:null,&quot;dim&quot;:{&quot;w&quot;:32.25,&quot;h&quot;:10.125,&quot;va&quot;:-0.028}},{&quot;ver&quot;:1,&quot;id&quot;:&quot;-&quot;,&quot;code&quot;:&quot;$$\\sigma_{xy}=\\,\\mu\\frac{\\partial u}{\\partial y}\\,@y=0$$&quot;,&quot;aid&quot;:null,&quot;font&quot;:{&quot;size&quot;:12,&quot;family&quot;:&quot;Arial&quot;,&quot;color&quot;:&quot;black&quot;},&quot;bg&quot;:&quot;&quot;,&quot;urlID&quot;:&quot;60250db9596e7a243ac5be35adacb61d&quot;,&quot;ts&quot;:1722160785550,&quot;rootURLID&quot;:&quot;a4e07468d909abffdaf0e19dfc21600c&quot;,&quot;dim&quot;:{&quot;w&quot;:116.625,&quot;h&quot;:32.125,&quot;va&quot;:-12.551}},{&quot;ver&quot;:1,&quot;id&quot;:&quot;-&quot;,&quot;code&quot;:&quot;$$\\langle .\\rangle $$&quot;,&quot;aid&quot;:null,&quot;font&quot;:{&quot;size&quot;:12,&quot;family&quot;:&quot;Arial&quot;,&quot;color&quot;:&quot;black&quot;},&quot;bg&quot;:&quot;&quot;,&quot;urlID&quot;:&quot;0fca8cd42b11757decb2d9e76cda4de2&quot;,&quot;ts&quot;:1722160868740,&quot;rootURLID&quot;:null,&quot;dim&quot;:{&quot;w&quot;:14.25,&quot;h&quot;:14.125,&quot;va&quot;:-3.528}},{&quot;ver&quot;:1,&quot;id&quot;:&quot;-&quot;,&quot;code&quot;:&quot;$$\\overline{\\left(.\\right)}$$&quot;,&quot;aid&quot;:null,&quot;font&quot;:{&quot;size&quot;:12,&quot;family&quot;:&quot;Arial&quot;,&quot;color&quot;:&quot;black&quot;},&quot;bg&quot;:&quot;&quot;,&quot;urlID&quot;:&quot;4e0b7384d1b79065b7c62a05be5ab6b7&quot;,&quot;ts&quot;:1722160911299,&quot;rootURLID&quot;:null,&quot;dim&quot;:{&quot;w&quot;:17.25,&quot;h&quot;:17.25,&quot;va&quot;:-3.613}},{&quot;ver&quot;:1,&quot;id&quot;:&quot;-&quot;,&quot;code&quot;:&quot;$$\\langle \\left(.\\right)\\rangle $$&quot;,&quot;aid&quot;:null,&quot;font&quot;:{&quot;size&quot;:12,&quot;family&quot;:&quot;Arial&quot;,&quot;color&quot;:&quot;black&quot;},&quot;bg&quot;:&quot;&quot;,&quot;urlID&quot;:&quot;f54ecc148649f7d0a7ca7d8891c6d7c9&quot;,&quot;ts&quot;:1722160930792,&quot;rootURLID&quot;:&quot;0fca8cd42b11757decb2d9e76cda4de2&quot;,&quot;dim&quot;:{&quot;w&quot;:25.25,&quot;h&quot;:14.125,&quot;va&quot;:-3.528}},{&quot;ver&quot;:1,&quot;id&quot;:&quot;-&quot;,&quot;code&quot;:&quot;$$time\\,avg$$&quot;,&quot;aid&quot;:null,&quot;font&quot;:{&quot;size&quot;:12,&quot;family&quot;:&quot;Arial&quot;,&quot;color&quot;:&quot;black&quot;},&quot;bg&quot;:&quot;&quot;,&quot;urlID&quot;:&quot;1fae06f976016cfb40402c81c343bc14&quot;,&quot;ts&quot;:1722160952340,&quot;rootURLID&quot;:null,&quot;dim&quot;:{&quot;w&quot;:52,&quot;h&quot;:12.25,&quot;va&quot;:-2.903}},{&quot;ver&quot;:1,&quot;id&quot;:&quot;-&quot;,&quot;code&quot;:&quot;$$space\\,and\\,time\\,avg$$&quot;,&quot;aid&quot;:null,&quot;font&quot;:{&quot;size&quot;:12,&quot;family&quot;:&quot;Arial&quot;,&quot;color&quot;:&quot;black&quot;},&quot;bg&quot;:&quot;&quot;,&quot;urlID&quot;:&quot;fb172d87cc74ca113e4d476d63f4fa4b&quot;,&quot;ts&quot;:1722160968057,&quot;rootURLID&quot;:null,&quot;dim&quot;:{&quot;w&quot;:113.25,&quot;h&quot;:12.75,&quot;va&quot;:-2.903}},{&quot;ver&quot;:1,&quot;id&quot;:&quot;-&quot;,&quot;code&quot;:&quot;$$span\\,avg$$&quot;,&quot;aid&quot;:null,&quot;font&quot;:{&quot;size&quot;:12,&quot;family&quot;:&quot;Arial&quot;,&quot;color&quot;:&quot;black&quot;},&quot;bg&quot;:&quot;&quot;,&quot;urlID&quot;:&quot;38172bb89ff9be7465d7f0187c96219a&quot;,&quot;ts&quot;:1722161977867,&quot;rootURLID&quot;:&quot;e9800a3b758c5f29743448a0f7a4d794&quot;,&quot;dim&quot;:{&quot;w&quot;:52.25,&quot;h&quot;:9.125,&quot;va&quot;:-2.903}},{&quot;ver&quot;:1,&quot;id&quot;:&quot;-&quot;,&quot;code&quot;:&quot;$$\\overline{k}$$&quot;,&quot;aid&quot;:null,&quot;font&quot;:{&quot;size&quot;:12,&quot;family&quot;:&quot;Arial&quot;,&quot;color&quot;:&quot;black&quot;},&quot;bg&quot;:&quot;&quot;,&quot;urlID&quot;:&quot;350bd885f11820cb07683e01f252437a&quot;,&quot;ts&quot;:1722162086997,&quot;rootURLID&quot;:null,&quot;dim&quot;:{&quot;w&quot;:7.25,&quot;h&quot;:13,&quot;va&quot;:-0.15}},{&quot;ver&quot;:1,&quot;id&quot;:&quot;-&quot;,&quot;code&quot;:&quot;$$\\Lambda\\left(x^{\\cdot}\\right)=\\,\\frac{F_{\\overline{k}}\\left(x^{\\cdot}\\right)}{F_{\\overline{k}}\\left(x_{ref}^{\\cdot}\\right)}$$&quot;,&quot;aid&quot;:null,&quot;font&quot;:{&quot;size&quot;:12,&quot;family&quot;:&quot;Arial&quot;,&quot;color&quot;:&quot;black&quot;},&quot;bg&quot;:&quot;&quot;,&quot;urlID&quot;:&quot;e084b1eb34b222f31e7cd240f17f3bcc&quot;,&quot;ts&quot;:1722162182475,&quot;rootURLID&quot;:&quot;d2a02368efabd5dca4292f8c393d7f9a&quot;,&quot;dim&quot;:{&quot;w&quot;:114.75,&quot;h&quot;:39.25,&quot;va&quot;:-17.028}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y$$&quot;,&quot;aid&quot;:null,&quot;font&quot;:{&quot;size&quot;:12,&quot;family&quot;:&quot;Arial&quot;,&quot;color&quot;:&quot;black&quot;},&quot;bg&quot;:&quot;&quot;,&quot;urlID&quot;:&quot;13a156f6c2941f586453561daa8f4801&quot;,&quot;ts&quot;:1722159043306,&quot;rootURLID&quot;:null,&quot;dim&quot;:{&quot;w&quot;:6.75,&quot;h&quot;:9.125,&quot;va&quot;:-2.903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z$$&quot;,&quot;aid&quot;:null,&quot;font&quot;:{&quot;size&quot;:12,&quot;family&quot;:&quot;Arial&quot;,&quot;color&quot;:&quot;black&quot;},&quot;bg&quot;:&quot;&quot;,&quot;urlID&quot;:&quot;0c32c5220a4ccb4bafce29a8db8424ca&quot;,&quot;ts&quot;:1722159045667,&quot;rootURLID&quot;:null,&quot;dim&quot;:{&quot;w&quot;:6.25,&quot;h&quot;:6.375,&quot;va&quot;:-0.153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x\\times y\\times z=\\left(100\\times12\\times6\\right)\\delta_{in}$$&quot;,&quot;aid&quot;:null,&quot;font&quot;:{&quot;size&quot;:12,&quot;family&quot;:&quot;Arial&quot;,&quot;color&quot;:&quot;black&quot;},&quot;bg&quot;:&quot;&quot;,&quot;urlID&quot;:&quot;6b22b90bf6b6efbfa17e2b360636c2bc&quot;,&quot;ts&quot;:1721655662424,&quot;rootURLID&quot;:null,&quot;dim&quot;:{&quot;w&quot;:177.75,&quot;h&quot;:14.1,&quot;va&quot;:-3.503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\\triangle\\,=\\,R_{11}$$&quot;,&quot;aid&quot;:null,&quot;font&quot;:{&quot;size&quot;:12,&quot;family&quot;:&quot;Arial&quot;,&quot;color&quot;:&quot;black&quot;},&quot;bg&quot;:&quot;&quot;,&quot;urlID&quot;:&quot;b6318bb5a91be23b9a62ca389cbcb29b&quot;,&quot;ts&quot;:1721981340916,&quot;rootURLID&quot;:null,&quot;dim&quot;:{&quot;w&quot;:55.625,&quot;h&quot;:12.25,&quot;va&quot;:-2.153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\\star\\,=\\,R_{22}$$&quot;,&quot;aid&quot;:null,&quot;font&quot;:{&quot;size&quot;:12,&quot;family&quot;:&quot;Arial&quot;,&quot;color&quot;:&quot;black&quot;},&quot;bg&quot;:&quot;&quot;,&quot;urlID&quot;:&quot;410b3b86ba03cd169e1cd2af93b4a2e3&quot;,&quot;ts&quot;:1721981357997,&quot;rootURLID&quot;:null,&quot;dim&quot;:{&quot;w&quot;:51.125,&quot;h&quot;:11.75,&quot;va&quot;:-2.153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\\square\\,=\\,R_{33}$$&quot;,&quot;aid&quot;:null,&quot;font&quot;:{&quot;size&quot;:12,&quot;family&quot;:&quot;Arial&quot;,&quot;color&quot;:&quot;black&quot;},&quot;bg&quot;:&quot;&quot;,&quot;urlID&quot;:&quot;0610672b65eda08550de96093a5f777e&quot;,&quot;ts&quot;:1721981373615,&quot;rootURLID&quot;:null,&quot;dim&quot;:{&quot;w&quot;:54.375,&quot;h&quot;:12.125,&quot;va&quot;:-2.403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for\\,M_{\\infty}=2.0\\,\\&amp;\\,Re_{\\tau}=200\\left[9\\right]$$&quot;,&quot;aid&quot;:null,&quot;font&quot;:{&quot;size&quot;:12,&quot;family&quot;:&quot;Arial&quot;,&quot;color&quot;:&quot;black&quot;},&quot;bg&quot;:&quot;&quot;,&quot;urlID&quot;:&quot;1cdc4e91f81d1fb145c00a15285c2c22&quot;,&quot;ts&quot;:1721981167641,&quot;rootURLID&quot;:&quot;be8665207a2246d9e17d6747fe773669&quot;,&quot;dim&quot;:{&quot;w&quot;:178.8,&quot;h&quot;:14.1,&quot;va&quot;:-3.503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R_{ij}= \\frac{1}{u_{\\tau}}{\\sqrt[]{\\frac{\\bar{\\rho}}{\\rho_{w}}}}{\\sqrt[]{\\widetilde{u_{i}u_{j}} - \\widetilde{u_{i}}\\widetilde{u_{j}}}}$$&quot;,&quot;aid&quot;:null,&quot;font&quot;:{&quot;size&quot;:12,&quot;family&quot;:&quot;Arial&quot;,&quot;color&quot;:&quot;black&quot;},&quot;bg&quot;:&quot;&quot;,&quot;urlID&quot;:&quot;0a5d4d9ea9af6d6445be8f576a6542c8&quot;,&quot;ts&quot;:1721981274245,&quot;rootURLID&quot;:null,&quot;dim&quot;:{&quot;w&quot;:178.05,&quot;h&quot;:42.45,&quot;va&quot;:-16.331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St_{L\\,}\\approx\\,0.4$$&quot;,&quot;aid&quot;:null,&quot;font&quot;:{&quot;size&quot;:12,&quot;family&quot;:&quot;Arial&quot;,&quot;color&quot;:&quot;black&quot;},&quot;bg&quot;:&quot;&quot;,&quot;urlID&quot;:&quot;898cb402309208b4439daa63156cb312&quot;,&quot;ts&quot;:1721964930104,&quot;rootURLID&quot;:null,&quot;dim&quot;:{&quot;w&quot;:62.5,&quot;h&quot;:12.125,&quot;va&quot;:-2.153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St_{L\\,}\\approx\\,0.4$$&quot;,&quot;aid&quot;:null,&quot;font&quot;:{&quot;size&quot;:12,&quot;family&quot;:&quot;Arial&quot;,&quot;color&quot;:&quot;black&quot;},&quot;bg&quot;:&quot;&quot;,&quot;urlID&quot;:&quot;898cb402309208b4439daa63156cb312&quot;,&quot;ts&quot;:1721964930104,&quot;rootURLID&quot;:null,&quot;dim&quot;:{&quot;w&quot;:62.5,&quot;h&quot;:12.125,&quot;va&quot;:-2.153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Re_{\\tau}$$&quot;,&quot;aid&quot;:null,&quot;font&quot;:{&quot;size&quot;:12,&quot;family&quot;:&quot;Arial&quot;,&quot;color&quot;:&quot;black&quot;},&quot;bg&quot;:&quot;&quot;,&quot;urlID&quot;:&quot;1ba2bd401fdb7a9bc92104dd52bbee75&quot;,&quot;ts&quot;:1721614716080,&quot;rootURLID&quot;:null,&quot;dim&quot;:{&quot;w&quot;:22.5,&quot;h&quot;:11.875,&quot;va&quot;:-2.278}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St_{L\\,}\\approx\\,0.4$$&quot;,&quot;aid&quot;:null,&quot;font&quot;:{&quot;size&quot;:12,&quot;family&quot;:&quot;Arial&quot;,&quot;color&quot;:&quot;black&quot;},&quot;bg&quot;:&quot;&quot;,&quot;urlID&quot;:&quot;898cb402309208b4439daa63156cb312&quot;,&quot;ts&quot;:1721964930104,&quot;rootURLID&quot;:null,&quot;dim&quot;:{&quot;w&quot;:62.5,&quot;h&quot;:12.125,&quot;va&quot;:-2.153}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St_{L\\,}\\approx\\,0.87$$&quot;,&quot;aid&quot;:null,&quot;font&quot;:{&quot;size&quot;:12,&quot;family&quot;:&quot;Arial&quot;,&quot;color&quot;:&quot;black&quot;},&quot;bg&quot;:&quot;&quot;,&quot;urlID&quot;:&quot;a89e6c10f12b7d4264770618d3bd6540&quot;,&quot;ts&quot;:1721964967214,&quot;rootURLID&quot;:&quot;898cb402309208b4439daa63156cb312&quot;,&quot;dim&quot;:{&quot;w&quot;:69.75,&quot;h&quot;:12.125,&quot;va&quot;:-2.153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\\pi/6$$&quot;,&quot;aid&quot;:null,&quot;font&quot;:{&quot;size&quot;:12,&quot;family&quot;:&quot;Arial&quot;,&quot;color&quot;:&quot;black&quot;},&quot;bg&quot;:&quot;&quot;,&quot;urlID&quot;:&quot;73a85834a2cc8bf6a2c2b3c3b2ce0873&quot;,&quot;ts&quot;:1721965878039,&quot;rootURLID&quot;:null,&quot;dim&quot;:{&quot;w&quot;:21.375,&quot;h&quot;:14.125,&quot;va&quot;:-3.528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St_{L}&lt;\\,3.24$$&quot;,&quot;aid&quot;:null,&quot;font&quot;:{&quot;size&quot;:12,&quot;family&quot;:&quot;Arial&quot;,&quot;color&quot;:&quot;black&quot;},&quot;bg&quot;:&quot;&quot;,&quot;urlID&quot;:&quot;de5236baa02eea438ceef6fbd95ca6e0&quot;,&quot;ts&quot;:1721965985867,&quot;rootURLID&quot;:null,&quot;dim&quot;:{&quot;w&quot;:67.25,&quot;h&quot;:12.125,&quot;va&quot;:-2.153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g_{i}=\\Im\\left(\\frac{\\ln\\left(\\lambda\\right)}{\\Delta t}\\right)$$&quot;,&quot;aid&quot;:null,&quot;font&quot;:{&quot;size&quot;:12,&quot;family&quot;:&quot;Arial&quot;,&quot;color&quot;:&quot;black&quot;},&quot;bg&quot;:&quot;&quot;,&quot;urlID&quot;:&quot;6d989478b05d8cae78fc9f44569324d7&quot;,&quot;ts&quot;:1721966839615,&quot;rootURLID&quot;:null,&quot;dim&quot;:{&quot;w&quot;:97.375,&quot;h&quot;:34,&quot;va&quot;:-13.456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f_{i}=\\Re\\left(\\frac{\\ln\\left(\\lambda\\right)}{2\\pi\\Delta t}\\right)$$&quot;,&quot;aid&quot;:null,&quot;font&quot;:{&quot;size&quot;:12,&quot;family&quot;:&quot;Arial&quot;,&quot;color&quot;:&quot;black&quot;},&quot;bg&quot;:&quot;&quot;,&quot;urlID&quot;:&quot;a3fdff5ec557fd5700d59eedf9b78af5&quot;,&quot;ts&quot;:1721966864207,&quot;rootURLID&quot;:&quot;6d989478b05d8cae78fc9f44569324d7&quot;,&quot;dim&quot;:{&quot;w&quot;:100.875,&quot;h&quot;:34,&quot;va&quot;:-13.456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M_{\\infty}$$&quot;,&quot;aid&quot;:null,&quot;font&quot;:{&quot;size&quot;:12,&quot;family&quot;:&quot;Arial&quot;,&quot;color&quot;:&quot;black&quot;},&quot;bg&quot;:&quot;&quot;,&quot;urlID&quot;:&quot;b06e397224f3cbbdac3ca1b7ca944d38&quot;,&quot;ts&quot;:1721614751782,&quot;rootURLID&quot;:null,&quot;dim&quot;:{&quot;w&quot;:23.125,&quot;h&quot;:12,&quot;va&quot;:-2.278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55\\delta_{in}$$&quot;,&quot;aid&quot;:null,&quot;font&quot;:{&quot;size&quot;:12,&quot;family&quot;:&quot;Arial&quot;,&quot;color&quot;:&quot;black&quot;},&quot;bg&quot;:&quot;&quot;,&quot;urlID&quot;:&quot;3a54ffc5ca6269c49777fcfc4f9da3fa&quot;,&quot;ts&quot;:1721614808467,&quot;rootURLID&quot;:null,&quot;dim&quot;:{&quot;w&quot;:29.375,&quot;h&quot;:12.375,&quot;va&quot;:-2.278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x_{imp}$$&quot;,&quot;aid&quot;:null,&quot;font&quot;:{&quot;size&quot;:12,&quot;family&quot;:&quot;Arial&quot;,&quot;color&quot;:&quot;black&quot;},&quot;bg&quot;:&quot;&quot;,&quot;urlID&quot;:&quot;8bac595c19e53fc69463237ea62bb1f7&quot;,&quot;ts&quot;:1721655436543,&quot;rootURLID&quot;:null,&quot;dim&quot;:{&quot;w&quot;:25.25,&quot;h&quot;:10.25,&quot;va&quot;:-4.028}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y_{w}^{+}$$&quot;,&quot;aid&quot;:null,&quot;font&quot;:{&quot;size&quot;:12,&quot;family&quot;:&quot;Arial&quot;,&quot;color&quot;:&quot;black&quot;},&quot;bg&quot;:&quot;&quot;,&quot;urlID&quot;:&quot;29749ccc0d3eca2f93dfd631a0de829a&quot;,&quot;ts&quot;:1721615142024,&quot;rootURLID&quot;:&quot;f62579f8a771cddb7b39cea9598d1221&quot;,&quot;dim&quot;:{&quot;w&quot;:14.25,&quot;h&quot;:15.25,&quot;va&quot;:-3.653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x^{+}\\times z^{+}=\\,5.8\\times4.9$$&quot;,&quot;aid&quot;:null,&quot;font&quot;:{&quot;size&quot;:12,&quot;family&quot;:&quot;Arial&quot;,&quot;color&quot;:&quot;black&quot;},&quot;bg&quot;:&quot;&quot;,&quot;urlID&quot;:&quot;a8aefb89913b4833ede19b3721cabb6b&quot;,&quot;ts&quot;:1721616271267,&quot;rootURLID&quot;:null,&quot;dim&quot;:{&quot;w&quot;:122.875,&quot;h&quot;:12,&quot;va&quot;:-0.403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4080\\times420\\times288$$&quot;,&quot;aid&quot;:null,&quot;font&quot;:{&quot;size&quot;:12,&quot;family&quot;:&quot;Arial&quot;,&quot;color&quot;:&quot;black&quot;},&quot;bg&quot;:&quot;&quot;,&quot;urlID&quot;:&quot;787edcbc300b79d47048d4a65c013535&quot;,&quot;ts&quot;:1721744483964,&quot;rootURLID&quot;:null,&quot;dim&quot;:{&quot;w&quot;:103.875,&quot;h&quot;:10,&quot;va&quot;:-0.403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THDATA" val="{&quot;ver&quot;:1,&quot;id&quot;:&quot;-&quot;,&quot;code&quot;:&quot;$$x$$&quot;,&quot;aid&quot;:null,&quot;font&quot;:{&quot;size&quot;:12,&quot;family&quot;:&quot;Arial&quot;,&quot;color&quot;:&quot;black&quot;},&quot;bg&quot;:&quot;&quot;,&quot;urlID&quot;:&quot;1c7ff05263f6019be9ac527ad7279c93&quot;,&quot;ts&quot;:1722159041487,&quot;rootURLID&quot;:null,&quot;dim&quot;:{&quot;w&quot;:7,&quot;h&quot;:6.375,&quot;va&quot;:-0.153}}"/>
</p:tagLst>
</file>

<file path=ppt/theme/theme1.xml><?xml version="1.0" encoding="utf-8"?>
<a:theme xmlns:a="http://schemas.openxmlformats.org/drawingml/2006/main" name="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C04B63A-3FB5-47FC-AC61-B1A779843DD6}">
  <we:reference id="wa200002290" version="1.0.0.4" store="en-US" storeType="OMEX"/>
  <we:alternateReferences>
    <we:reference id="wa200002290" version="1.0.0.4" store="" storeType="OMEX"/>
  </we:alternateReferences>
  <we:properties>
    <we:property name="mathList" value="[{&quot;ver&quot;:1,&quot;id&quot;:&quot;-&quot;,&quot;code&quot;:&quot;$$Re_{\\tau}$$&quot;,&quot;aid&quot;:null,&quot;font&quot;:{&quot;size&quot;:12,&quot;family&quot;:&quot;Arial&quot;,&quot;color&quot;:&quot;black&quot;},&quot;bg&quot;:&quot;&quot;,&quot;urlID&quot;:&quot;1ba2bd401fdb7a9bc92104dd52bbee75&quot;,&quot;ts&quot;:1721614716080,&quot;rootURLID&quot;:null,&quot;dim&quot;:{&quot;w&quot;:22.5,&quot;h&quot;:11.875,&quot;va&quot;:-2.278}},{&quot;ver&quot;:1,&quot;id&quot;:&quot;-&quot;,&quot;code&quot;:&quot;$$M_{\\infty}$$&quot;,&quot;aid&quot;:null,&quot;font&quot;:{&quot;size&quot;:12,&quot;family&quot;:&quot;Arial&quot;,&quot;color&quot;:&quot;black&quot;},&quot;bg&quot;:&quot;&quot;,&quot;urlID&quot;:&quot;b06e397224f3cbbdac3ca1b7ca944d38&quot;,&quot;ts&quot;:1721614751782,&quot;rootURLID&quot;:null,&quot;dim&quot;:{&quot;w&quot;:23.125,&quot;h&quot;:12,&quot;va&quot;:-2.278}},{&quot;ver&quot;:1,&quot;id&quot;:&quot;-&quot;,&quot;code&quot;:&quot;$$55\\delta_{in}$$&quot;,&quot;aid&quot;:null,&quot;font&quot;:{&quot;size&quot;:12,&quot;family&quot;:&quot;Arial&quot;,&quot;color&quot;:&quot;black&quot;},&quot;bg&quot;:&quot;&quot;,&quot;urlID&quot;:&quot;3a54ffc5ca6269c49777fcfc4f9da3fa&quot;,&quot;ts&quot;:1721614808467,&quot;rootURLID&quot;:null,&quot;dim&quot;:{&quot;w&quot;:29.375,&quot;h&quot;:12.375,&quot;va&quot;:-2.278}},{&quot;ver&quot;:1,&quot;id&quot;:&quot;-&quot;,&quot;code&quot;:&quot;$$y^{+}$$&quot;,&quot;aid&quot;:null,&quot;font&quot;:{&quot;size&quot;:12,&quot;family&quot;:&quot;Arial&quot;,&quot;color&quot;:&quot;black&quot;},&quot;bg&quot;:&quot;&quot;,&quot;urlID&quot;:&quot;f62579f8a771cddb7b39cea9598d1221&quot;,&quot;ts&quot;:1721615105206,&quot;rootURLID&quot;:null,&quot;dim&quot;:{&quot;w&quot;:14.25,&quot;h&quot;:14.5,&quot;va&quot;:-2.903}},{&quot;ver&quot;:1,&quot;id&quot;:&quot;-&quot;,&quot;code&quot;:&quot;$$y_{w}^{+}$$&quot;,&quot;aid&quot;:null,&quot;font&quot;:{&quot;size&quot;:12,&quot;family&quot;:&quot;Arial&quot;,&quot;color&quot;:&quot;black&quot;},&quot;bg&quot;:&quot;&quot;,&quot;urlID&quot;:&quot;29749ccc0d3eca2f93dfd631a0de829a&quot;,&quot;ts&quot;:1721615142024,&quot;rootURLID&quot;:&quot;f62579f8a771cddb7b39cea9598d1221&quot;,&quot;dim&quot;:{&quot;w&quot;:14.25,&quot;h&quot;:15.25,&quot;va&quot;:-3.653}},{&quot;ver&quot;:1,&quot;id&quot;:&quot;-&quot;,&quot;code&quot;:&quot;$$x^{+}\\times z^{+}=\\,5.8\\times4.9$$&quot;,&quot;aid&quot;:null,&quot;font&quot;:{&quot;size&quot;:12,&quot;family&quot;:&quot;Arial&quot;,&quot;color&quot;:&quot;black&quot;},&quot;bg&quot;:&quot;&quot;,&quot;urlID&quot;:&quot;a8aefb89913b4833ede19b3721cabb6b&quot;,&quot;ts&quot;:1721616271267,&quot;rootURLID&quot;:null,&quot;dim&quot;:{&quot;w&quot;:122.875,&quot;h&quot;:12,&quot;va&quot;:-0.403}},{&quot;ver&quot;:1,&quot;id&quot;:&quot;-&quot;,&quot;code&quot;:&quot;$$x_{imp}$$&quot;,&quot;aid&quot;:null,&quot;font&quot;:{&quot;size&quot;:12,&quot;family&quot;:&quot;Arial&quot;,&quot;color&quot;:&quot;black&quot;},&quot;bg&quot;:&quot;&quot;,&quot;urlID&quot;:&quot;8bac595c19e53fc69463237ea62bb1f7&quot;,&quot;ts&quot;:1721655436543,&quot;rootURLID&quot;:null,&quot;dim&quot;:{&quot;w&quot;:25.25,&quot;h&quot;:10.25,&quot;va&quot;:-4.028}},{&quot;ver&quot;:1,&quot;id&quot;:&quot;-&quot;,&quot;code&quot;:&quot;$$x\\times y\\times z=\\left(100\\times12\\times6\\right)\\delta_{in}$$&quot;,&quot;aid&quot;:null,&quot;font&quot;:{&quot;size&quot;:12,&quot;family&quot;:&quot;Arial&quot;,&quot;color&quot;:&quot;black&quot;},&quot;bg&quot;:&quot;&quot;,&quot;urlID&quot;:&quot;6b22b90bf6b6efbfa17e2b360636c2bc&quot;,&quot;ts&quot;:1721655662424,&quot;rootURLID&quot;:null,&quot;dim&quot;:{&quot;w&quot;:177.75,&quot;h&quot;:14.1,&quot;va&quot;:-3.503}},{&quot;ver&quot;:1,&quot;id&quot;:&quot;-&quot;,&quot;code&quot;:&quot;$$M_{\\infty}=\\,2.28,3.28,4.28$$&quot;,&quot;aid&quot;:null,&quot;font&quot;:{&quot;size&quot;:12,&quot;family&quot;:&quot;Arial&quot;,&quot;color&quot;:&quot;black&quot;},&quot;bg&quot;:&quot;&quot;,&quot;urlID&quot;:&quot;465715bfafeec7c5c17dc3f917a76bce&quot;,&quot;ts&quot;:1721655988414,&quot;rootURLID&quot;:null,&quot;dim&quot;:{&quot;w&quot;:132.375,&quot;h&quot;:12.5,&quot;va&quot;:-2.778}},{&quot;ver&quot;:1,&quot;id&quot;:&quot;-&quot;,&quot;code&quot;:&quot;$$\\theta\\,=\\,7^{\\circ},8^{\\circ},8.8^{\\circ},9.5^{\\circ}$$&quot;,&quot;aid&quot;:null,&quot;font&quot;:{&quot;size&quot;:12,&quot;family&quot;:&quot;Arial&quot;,&quot;color&quot;:&quot;black&quot;},&quot;bg&quot;:&quot;&quot;,&quot;urlID&quot;:&quot;e9800a3b758c5f29743448a0f7a4d794&quot;,&quot;ts&quot;:1721656049943,&quot;rootURLID&quot;:null,&quot;dim&quot;:{&quot;w&quot;:121.75,&quot;h&quot;:13,&quot;va&quot;:-2.778}},{&quot;ver&quot;:1,&quot;id&quot;:&quot;-&quot;,&quot;code&quot;:&quot;$$M_{\\infty}=\\,3.28,4.28$$&quot;,&quot;aid&quot;:null,&quot;font&quot;:{&quot;size&quot;:12,&quot;family&quot;:&quot;Arial&quot;,&quot;color&quot;:&quot;black&quot;},&quot;bg&quot;:&quot;&quot;,&quot;urlID&quot;:&quot;04a665f928af65385d42ceb2847e010f&quot;,&quot;ts&quot;:1721656110551,&quot;rootURLID&quot;:&quot;465715bfafeec7c5c17dc3f917a76bce&quot;,&quot;dim&quot;:{&quot;w&quot;:101.125,&quot;h&quot;:12.5,&quot;va&quot;:-2.778}},{&quot;ver&quot;:1,&quot;id&quot;:&quot;-&quot;,&quot;code&quot;:&quot;$$\\theta\\,=\\,7^{\\circ},8^{\\circ},8.8^{\\circ},9.5^{\\circ}@\\,M_{\\infty}=2.28$$&quot;,&quot;aid&quot;:null,&quot;font&quot;:{&quot;size&quot;:12,&quot;family&quot;:&quot;Arial&quot;,&quot;color&quot;:&quot;black&quot;},&quot;bg&quot;:&quot;&quot;,&quot;urlID&quot;:&quot;ac4d030b5a2338e32199b0d96dcbb879&quot;,&quot;ts&quot;:1721656135208,&quot;rootURLID&quot;:&quot;e9800a3b758c5f29743448a0f7a4d794&quot;,&quot;dim&quot;:{&quot;w&quot;:204.375,&quot;h&quot;:12.938,&quot;va&quot;:-2.716}},{&quot;ver&quot;:1,&quot;id&quot;:&quot;-&quot;,&quot;code&quot;:&quot;$$M_{\\infty}=\\,3.28,4.28\\,@\\,\\theta=8^{\\circ}$$&quot;,&quot;aid&quot;:null,&quot;font&quot;:{&quot;size&quot;:12,&quot;family&quot;:&quot;Arial&quot;,&quot;color&quot;:&quot;black&quot;},&quot;bg&quot;:&quot;&quot;,&quot;urlID&quot;:&quot;09246b32076a8d99c41014ec03b9c905&quot;,&quot;ts&quot;:1721656217465,&quot;rootURLID&quot;:&quot;465715bfafeec7c5c17dc3f917a76bce&quot;,&quot;dim&quot;:{&quot;w&quot;:154.75,&quot;h&quot;:13,&quot;va&quot;:-2.778}},{&quot;ver&quot;:1,&quot;id&quot;:&quot;-&quot;,&quot;code&quot;:&quot;$$4080\\times420\\times288$$&quot;,&quot;aid&quot;:null,&quot;font&quot;:{&quot;size&quot;:12,&quot;family&quot;:&quot;Arial&quot;,&quot;color&quot;:&quot;black&quot;},&quot;bg&quot;:&quot;&quot;,&quot;urlID&quot;:&quot;787edcbc300b79d47048d4a65c013535&quot;,&quot;ts&quot;:1721744483964,&quot;rootURLID&quot;:null,&quot;dim&quot;:{&quot;w&quot;:103.875,&quot;h&quot;:10,&quot;va&quot;:-0.403}},{&quot;ver&quot;:1,&quot;id&quot;:&quot;-&quot;,&quot;code&quot;:&quot;$$\\lambda_{z}\\left(.\\delta\\right)$$&quot;,&quot;aid&quot;:null,&quot;font&quot;:{&quot;size&quot;:12,&quot;family&quot;:&quot;Arial&quot;,&quot;color&quot;:&quot;black&quot;},&quot;bg&quot;:&quot;&quot;,&quot;urlID&quot;:&quot;49535d9c378444b7141a4949e77ab0cc&quot;,&quot;ts&quot;:1721957020777,&quot;rootURLID&quot;:null,&quot;dim&quot;:{&quot;w&quot;:37.875,&quot;h&quot;:14.125,&quot;va&quot;:-3.528}},{&quot;ver&quot;:1,&quot;id&quot;:&quot;-&quot;,&quot;code&quot;:&quot;$$\\lambda_{z}\\approx\\,\\,2\\delta$$&quot;,&quot;aid&quot;:null,&quot;font&quot;:{&quot;size&quot;:12,&quot;family&quot;:&quot;Arial&quot;,&quot;color&quot;:&quot;black&quot;},&quot;bg&quot;:&quot;&quot;,&quot;urlID&quot;:&quot;a6ca261192cffab2cbaeb4c3534fd1e0&quot;,&quot;ts&quot;:1721957733151,&quot;rootURLID&quot;:&quot;49535d9c378444b7141a4949e77ab0cc&quot;,&quot;dim&quot;:{&quot;w&quot;:50.25,&quot;h&quot;:12.375,&quot;va&quot;:-2.278}},{&quot;ver&quot;:1,&quot;id&quot;:&quot;-&quot;,&quot;code&quot;:&quot;$$DNS5$$&quot;,&quot;aid&quot;:null,&quot;font&quot;:{&quot;size&quot;:12,&quot;family&quot;:&quot;Arial&quot;,&quot;color&quot;:&quot;black&quot;},&quot;bg&quot;:&quot;&quot;,&quot;urlID&quot;:&quot;fea0d63cbfc0a5910a4e38d942238447&quot;,&quot;ts&quot;:1721959200443,&quot;rootURLID&quot;:null,&quot;dim&quot;:{&quot;w&quot;:39.25,&quot;h&quot;:10.375,&quot;va&quot;:-0.403}},{&quot;ver&quot;:1,&quot;id&quot;:&quot;-&quot;,&quot;code&quot;:&quot;$$X^{\\cdot}\\,=\\,\\left(x\\,-\\,x_{imp}\\right)/L$$&quot;,&quot;aid&quot;:null,&quot;font&quot;:{&quot;size&quot;:12,&quot;family&quot;:&quot;Arial&quot;,&quot;color&quot;:&quot;black&quot;},&quot;bg&quot;:&quot;&quot;,&quot;urlID&quot;:&quot;f36addce327b85c6cf1ee0e2263e9aab&quot;,&quot;ts&quot;:1721959283819,&quot;rootURLID&quot;:null,&quot;dim&quot;:{&quot;w&quot;:123.375,&quot;h&quot;:14.75,&quot;va&quot;:-4.153}},{&quot;ver&quot;:1,&quot;id&quot;:&quot;-&quot;,&quot;code&quot;:&quot;$$Y^{\\cdot}=\\,y/L$$&quot;,&quot;aid&quot;:null,&quot;font&quot;:{&quot;size&quot;:12,&quot;family&quot;:&quot;Arial&quot;,&quot;color&quot;:&quot;black&quot;},&quot;bg&quot;:&quot;&quot;,&quot;urlID&quot;:&quot;2bc73f8bfd4d4276c6c1ec072aff2955&quot;,&quot;ts&quot;:1721959304004,&quot;rootURLID&quot;:null,&quot;dim&quot;:{&quot;w&quot;:59.375,&quot;h&quot;:14.125,&quot;va&quot;:-3.528}},{&quot;ver&quot;:1,&quot;id&quot;:&quot;-&quot;,&quot;code&quot;:&quot;$$Z^{\\cdot}=\\,z/L$$&quot;,&quot;aid&quot;:null,&quot;font&quot;:{&quot;size&quot;:12,&quot;family&quot;:&quot;Arial&quot;,&quot;color&quot;:&quot;black&quot;},&quot;bg&quot;:&quot;&quot;,&quot;urlID&quot;:&quot;bd31e8ca562ac4773282952b65d10f9e&quot;,&quot;ts&quot;:1721959318412,&quot;rootURLID&quot;:null,&quot;dim&quot;:{&quot;w&quot;:57.875,&quot;h&quot;:14.125,&quot;va&quot;:-3.528}},{&quot;ver&quot;:1,&quot;id&quot;:&quot;-&quot;,&quot;code&quot;:&quot;$$\\partial u/\\partial y\\,@\\,y/\\delta\\,=\\,0.01$$&quot;,&quot;aid&quot;:null,&quot;font&quot;:{&quot;size&quot;:12,&quot;family&quot;:&quot;Arial&quot;,&quot;color&quot;:&quot;black&quot;},&quot;bg&quot;:&quot;&quot;,&quot;urlID&quot;:&quot;6ee620c896d84b579a2d161647299fbd&quot;,&quot;ts&quot;:1721959397208,&quot;rootURLID&quot;:null,&quot;dim&quot;:{&quot;w&quot;:120.75,&quot;h&quot;:14.125,&quot;va&quot;:-3.528}},{&quot;ver&quot;:1,&quot;id&quot;:&quot;-&quot;,&quot;code&quot;:&quot;$$\\Lambda\\left(x^{\\cdot}\\right)=\\,\\frac{F_{k}\\left(x^{\\cdot}\\right)}{F_{k}\\left(x_{ref}^{\\cdot}\\right)}$$&quot;,&quot;aid&quot;:null,&quot;font&quot;:{&quot;size&quot;:12,&quot;family&quot;:&quot;Arial&quot;,&quot;color&quot;:&quot;black&quot;},&quot;bg&quot;:&quot;&quot;,&quot;urlID&quot;:&quot;d2a02368efabd5dca4292f8c393d7f9a&quot;,&quot;ts&quot;:1721959735040,&quot;rootURLID&quot;:null,&quot;dim&quot;:{&quot;w&quot;:114.75,&quot;h&quot;:37.625,&quot;va&quot;:-17.081}},{&quot;ver&quot;:1,&quot;id&quot;:&quot;-&quot;,&quot;code&quot;:&quot;$$F_{k}\\left(x\\right)$$&quot;,&quot;aid&quot;:null,&quot;font&quot;:{&quot;size&quot;:12,&quot;family&quot;:&quot;Arial&quot;,&quot;color&quot;:&quot;black&quot;},&quot;bg&quot;:&quot;&quot;,&quot;urlID&quot;:&quot;778d237435d1607d446ebcc18e3036fe&quot;,&quot;ts&quot;:1721959772472,&quot;rootURLID&quot;:null,&quot;dim&quot;:{&quot;w&quot;:35.125,&quot;h&quot;:14.125,&quot;va&quot;:-3.528}},{&quot;ver&quot;:1,&quot;id&quot;:&quot;-&quot;,&quot;code&quot;:&quot;$$k\\,=\\,\\frac{1}{2}\\left(\\langle u^{\&quot;}u^{\&quot;}\\rangle +\\langle v^{\&quot;}v^{\&quot;}\\rangle +\\langle w^{\&quot;}w^{\&quot;}\\rangle \\,\\right)$$&quot;,&quot;aid&quot;:null,&quot;font&quot;:{&quot;size&quot;:12,&quot;family&quot;:&quot;Arial&quot;,&quot;color&quot;:&quot;black&quot;},&quot;bg&quot;:&quot;&quot;,&quot;urlID&quot;:&quot;77bbbccf5f7d8827d806ead63862eaaf&quot;,&quot;ts&quot;:1721959947562,&quot;rootURLID&quot;:null,&quot;dim&quot;:{&quot;w&quot;:213.75,&quot;h&quot;:28.688,&quot;va&quot;:-9.798}},{&quot;ver&quot;:1,&quot;id&quot;:&quot;-&quot;,&quot;code&quot;:&quot;$$a^{\&quot;}\\,is\\,farvae\\,avg\\,of\\,^{\\prime}a^{\\prime}$$&quot;,&quot;aid&quot;:null,&quot;font&quot;:{&quot;size&quot;:12,&quot;family&quot;:&quot;Arial&quot;,&quot;color&quot;:&quot;black&quot;},&quot;bg&quot;:&quot;&quot;,&quot;urlID&quot;:&quot;c037cd26d9d95911aa15130936170e1b&quot;,&quot;ts&quot;:1721959992986,&quot;rootURLID&quot;:null,&quot;dim&quot;:{&quot;w&quot;:129.375,&quot;h&quot;:14.375,&quot;va&quot;:-2.903}},{&quot;ver&quot;:1,&quot;id&quot;:&quot;-&quot;,&quot;code&quot;:&quot;$$k\\left(TKE\\right)\\,=\\,\\frac{1}{2}\\left(\\langle u^{\&quot;}u^{\&quot;}\\rangle +\\langle v^{\&quot;}v^{\&quot;}\\rangle +\\langle w^{\&quot;}w^{\&quot;}\\rangle \\,\\right)$$&quot;,&quot;aid&quot;:null,&quot;font&quot;:{&quot;size&quot;:12,&quot;family&quot;:&quot;Arial&quot;,&quot;color&quot;:&quot;black&quot;},&quot;bg&quot;:&quot;&quot;,&quot;urlID&quot;:&quot;c42988169ce8b0790a0e76647e0db489&quot;,&quot;ts&quot;:1721960014760,&quot;rootURLID&quot;:&quot;77bbbccf5f7d8827d806ead63862eaaf&quot;,&quot;dim&quot;:{&quot;w&quot;:260.25,&quot;h&quot;:28.75,&quot;va&quot;:-9.86}},{&quot;ver&quot;:1,&quot;id&quot;:&quot;-&quot;,&quot;code&quot;:&quot;$$TKE$$&quot;,&quot;aid&quot;:null,&quot;font&quot;:{&quot;size&quot;:12,&quot;family&quot;:&quot;Arial&quot;,&quot;color&quot;:&quot;black&quot;},&quot;bg&quot;:&quot;&quot;,&quot;urlID&quot;:&quot;d431c7ef7922bcfc5b50a82170bd513f&quot;,&quot;ts&quot;:1721961370385,&quot;rootURLID&quot;:null,&quot;dim&quot;:{&quot;w&quot;:33,&quot;h&quot;:9.625,&quot;va&quot;:-0.028}},{&quot;ver&quot;:1,&quot;id&quot;:&quot;-&quot;,&quot;code&quot;:&quot;$$\\left(b\\right)$$&quot;,&quot;aid&quot;:null,&quot;font&quot;:{&quot;size&quot;:12,&quot;family&quot;:&quot;Arial&quot;,&quot;color&quot;:&quot;black&quot;},&quot;bg&quot;:&quot;&quot;,&quot;urlID&quot;:&quot;2633f516ea1ccc1200c3752106e929a3&quot;,&quot;ts&quot;:1721961599782,&quot;rootURLID&quot;:null,&quot;dim&quot;:{&quot;w&quot;:14.5,&quot;h&quot;:14.125,&quot;va&quot;:-3.528}},{&quot;ver&quot;:1,&quot;id&quot;:&quot;-&quot;,&quot;code&quot;:&quot;$$DNS1$$&quot;,&quot;aid&quot;:null,&quot;font&quot;:{&quot;size&quot;:12,&quot;family&quot;:&quot;Arial&quot;,&quot;color&quot;:&quot;black&quot;},&quot;bg&quot;:&quot;&quot;,&quot;urlID&quot;:&quot;11f1c65c5edde6307fca56bfbb814dd5&quot;,&quot;ts&quot;:1721961617646,&quot;rootURLID&quot;:null,&quot;dim&quot;:{&quot;w&quot;:38.875,&quot;h&quot;:10.375,&quot;va&quot;:-0.403}},{&quot;ver&quot;:1,&quot;id&quot;:&quot;-&quot;,&quot;code&quot;:&quot;$$\\hat{E}\\left(f\\right)\\,=\\,\\frac{E\\left(f\\right).f}{\\int_{\\,}^{\\,}E\\left(f\\right).df}$$&quot;,&quot;aid&quot;:null,&quot;font&quot;:{&quot;size&quot;:12,&quot;family&quot;:&quot;Arial&quot;,&quot;color&quot;:&quot;black&quot;},&quot;bg&quot;:&quot;&quot;,&quot;urlID&quot;:&quot;b0e52b57c72ad7a11c9a1c8f349f2cd6&quot;,&quot;ts&quot;:1721961697997,&quot;rootURLID&quot;:null,&quot;dim&quot;:{&quot;w&quot;:127.75,&quot;h&quot;:35.625,&quot;va&quot;:-15.078}},{&quot;ver&quot;:1,&quot;id&quot;:&quot;-&quot;,&quot;code&quot;:&quot;$$C_{f}\\,=\\,\\frac{2.\\sigma_{xy}}{\\rho U_{\\infty}^{2}}$$&quot;,&quot;aid&quot;:null,&quot;font&quot;:{&quot;size&quot;:12,&quot;family&quot;:&quot;Arial&quot;,&quot;color&quot;:&quot;black&quot;},&quot;bg&quot;:&quot;&quot;,&quot;urlID&quot;:&quot;97d9ed73211f131001c44e7a86c538e6&quot;,&quot;ts&quot;:1721962409967,&quot;rootURLID&quot;:null,&quot;dim&quot;:{&quot;w&quot;:74.75,&quot;h&quot;:33.75,&quot;va&quot;:-13.749}},{&quot;ver&quot;:1,&quot;id&quot;:&quot;-&quot;,&quot;code&quot;:&quot;$$\\sigma_{xy}=\\,\\mu\\frac{\\partial \\tilde{u}}{\\partial y}\\,@y=0$$&quot;,&quot;aid&quot;:null,&quot;font&quot;:{&quot;size&quot;:12,&quot;family&quot;:&quot;Arial&quot;,&quot;color&quot;:&quot;black&quot;},&quot;bg&quot;:&quot;&quot;,&quot;urlID&quot;:&quot;a4e07468d909abffdaf0e19dfc21600c&quot;,&quot;ts&quot;:1721962604751,&quot;rootURLID&quot;:null,&quot;dim&quot;:{&quot;w&quot;:116.625,&quot;h&quot;:32.125,&quot;va&quot;:-12.554}},{&quot;ver&quot;:1,&quot;id&quot;:&quot;-&quot;,&quot;code&quot;:&quot;$$P$$&quot;,&quot;aid&quot;:null,&quot;font&quot;:{&quot;size&quot;:12,&quot;family&quot;:&quot;Arial&quot;,&quot;color&quot;:&quot;black&quot;},&quot;bg&quot;:&quot;&quot;,&quot;urlID&quot;:&quot;392152014d8a6218a3cac5bffa2df82b&quot;,&quot;ts&quot;:1721962690710,&quot;rootURLID&quot;:null,&quot;dim&quot;:{&quot;w&quot;:10.25,&quot;h&quot;:9.625,&quot;va&quot;:-0.028}},{&quot;ver&quot;:1,&quot;id&quot;:&quot;-&quot;,&quot;code&quot;:&quot;$$S$$&quot;,&quot;aid&quot;:null,&quot;font&quot;:{&quot;size&quot;:12,&quot;family&quot;:&quot;Arial&quot;,&quot;color&quot;:&quot;black&quot;},&quot;bg&quot;:&quot;&quot;,&quot;urlID&quot;:&quot;e7e1e609f6ac555b0befbbd3426dd8a5&quot;,&quot;ts&quot;:1721962695017,&quot;rootURLID&quot;:null,&quot;dim&quot;:{&quot;w&quot;:8.5,&quot;h&quot;:10.375,&quot;va&quot;:-0.403}},{&quot;ver&quot;:1,&quot;id&quot;:&quot;-&quot;,&quot;code&quot;:&quot;$$St_{l}\\approx10^{-1}\\,for\\,low$$&quot;,&quot;aid&quot;:null,&quot;font&quot;:{&quot;size&quot;:12,&quot;family&quot;:&quot;Arial&quot;,&quot;color&quot;:&quot;black&quot;},&quot;bg&quot;:&quot;&quot;,&quot;urlID&quot;:&quot;44b2b4f417acb5d6a549d95b434d9e4f&quot;,&quot;ts&quot;:1721963233522,&quot;rootURLID&quot;:null,&quot;dim&quot;:{&quot;w&quot;:110.75,&quot;h&quot;:15.375,&quot;va&quot;:-2.931}},{&quot;ver&quot;:1,&quot;id&quot;:&quot;-&quot;,&quot;code&quot;:&quot;$$St_{l}\\approx0.4\\,for\\,medium$$&quot;,&quot;aid&quot;:null,&quot;font&quot;:{&quot;size&quot;:12,&quot;family&quot;:&quot;Arial&quot;,&quot;color&quot;:&quot;black&quot;},&quot;bg&quot;:&quot;&quot;,&quot;urlID&quot;:&quot;05c072e3bfc002a195793f153eacead6&quot;,&quot;ts&quot;:1721963258356,&quot;rootURLID&quot;:&quot;44b2b4f417acb5d6a549d95b434d9e4f&quot;,&quot;dim&quot;:{&quot;w&quot;:131.25,&quot;h&quot;:12.875,&quot;va&quot;:-2.903}},{&quot;ver&quot;:1,&quot;id&quot;:&quot;-&quot;,&quot;code&quot;:&quot;$$St_{l}\\approx0.3\\,for\\,medium$$&quot;,&quot;aid&quot;:null,&quot;font&quot;:{&quot;size&quot;:12,&quot;family&quot;:&quot;Arial&quot;,&quot;color&quot;:&quot;black&quot;},&quot;bg&quot;:&quot;&quot;,&quot;urlID&quot;:&quot;6649a1b43d5fcf2be08793bba8c7dbaa&quot;,&quot;ts&quot;:1721963387267,&quot;rootURLID&quot;:&quot;44b2b4f417acb5d6a549d95b434d9e4f&quot;,&quot;dim&quot;:{&quot;w&quot;:131.25,&quot;h&quot;:12.875,&quot;va&quot;:-2.903}},{&quot;ver&quot;:1,&quot;id&quot;:&quot;-&quot;,&quot;code&quot;:&quot;$$St_{L}\\approx0.5\\,for\\,medium$$&quot;,&quot;aid&quot;:null,&quot;font&quot;:{&quot;size&quot;:12,&quot;family&quot;:&quot;Arial&quot;,&quot;color&quot;:&quot;black&quot;},&quot;bg&quot;:&quot;&quot;,&quot;urlID&quot;:&quot;b0151a96212aebf80fe3629670832c1d&quot;,&quot;ts&quot;:1721963415261,&quot;rootURLID&quot;:&quot;44b2b4f417acb5d6a549d95b434d9e4f&quot;,&quot;dim&quot;:{&quot;w&quot;:135,&quot;h&quot;:12.875,&quot;va&quot;:-2.903}},{&quot;ver&quot;:1,&quot;id&quot;:&quot;-&quot;,&quot;code&quot;:&quot;$$St_{L}\\approx10^{-1}\\,for\\,low$$&quot;,&quot;aid&quot;:null,&quot;font&quot;:{&quot;size&quot;:12,&quot;family&quot;:&quot;Arial&quot;,&quot;color&quot;:&quot;black&quot;},&quot;bg&quot;:&quot;&quot;,&quot;urlID&quot;:&quot;72a61cddf4171f3236d32ea664eb006c&quot;,&quot;ts&quot;:1721963528066,&quot;rootURLID&quot;:&quot;44b2b4f417acb5d6a549d95b434d9e4f&quot;,&quot;dim&quot;:{&quot;w&quot;:114.625,&quot;h&quot;:15.375,&quot;va&quot;:-2.931}},{&quot;ver&quot;:1,&quot;id&quot;:&quot;-&quot;,&quot;code&quot;:&quot;$$St_{l}\\approx0.05-0.09\\,for\\,low$$&quot;,&quot;aid&quot;:null,&quot;font&quot;:{&quot;size&quot;:12,&quot;family&quot;:&quot;Arial&quot;,&quot;color&quot;:&quot;black&quot;},&quot;bg&quot;:&quot;&quot;,&quot;urlID&quot;:&quot;45e45cfe4e0bcda618db7835d508302c&quot;,&quot;ts&quot;:1721963577129,&quot;rootURLID&quot;:&quot;44b2b4f417acb5d6a549d95b434d9e4f&quot;,&quot;dim&quot;:{&quot;w&quot;:150.125,&quot;h&quot;:12.875,&quot;va&quot;:-2.903}},{&quot;ver&quot;:1,&quot;id&quot;:&quot;-&quot;,&quot;code&quot;:&quot;$$St_{l\\,}\\approx\\,0.03\\,-\\,0.05\\,$$&quot;,&quot;aid&quot;:null,&quot;font&quot;:{&quot;size&quot;:12,&quot;family&quot;:&quot;Arial&quot;,&quot;color&quot;:&quot;black&quot;},&quot;bg&quot;:&quot;&quot;,&quot;urlID&quot;:&quot;92f703257368ab0783ab9ef29973a846&quot;,&quot;ts&quot;:1721964796478,&quot;rootURLID&quot;:null,&quot;dim&quot;:{&quot;w&quot;:112.375,&quot;h&quot;:12.25,&quot;va&quot;:-2.278}},{&quot;ver&quot;:1,&quot;id&quot;:&quot;-&quot;,&quot;code&quot;:&quot;$$St_{L\\,}\\approx\\,0.4$$&quot;,&quot;aid&quot;:null,&quot;font&quot;:{&quot;size&quot;:12,&quot;family&quot;:&quot;Arial&quot;,&quot;color&quot;:&quot;black&quot;},&quot;bg&quot;:&quot;&quot;,&quot;urlID&quot;:&quot;898cb402309208b4439daa63156cb312&quot;,&quot;ts&quot;:1721964930104,&quot;rootURLID&quot;:null,&quot;dim&quot;:{&quot;w&quot;:62.5,&quot;h&quot;:12.125,&quot;va&quot;:-2.153}},{&quot;ver&quot;:1,&quot;id&quot;:&quot;-&quot;,&quot;code&quot;:&quot;$$St_{L\\,}\\approx\\,0.87$$&quot;,&quot;aid&quot;:null,&quot;font&quot;:{&quot;size&quot;:12,&quot;family&quot;:&quot;Arial&quot;,&quot;color&quot;:&quot;black&quot;},&quot;bg&quot;:&quot;&quot;,&quot;urlID&quot;:&quot;a89e6c10f12b7d4264770618d3bd6540&quot;,&quot;ts&quot;:1721964967214,&quot;rootURLID&quot;:&quot;898cb402309208b4439daa63156cb312&quot;,&quot;dim&quot;:{&quot;w&quot;:69.75,&quot;h&quot;:12.125,&quot;va&quot;:-2.153}},{&quot;ver&quot;:1,&quot;id&quot;:&quot;-&quot;,&quot;code&quot;:&quot;$$\\pi/6$$&quot;,&quot;aid&quot;:null,&quot;font&quot;:{&quot;size&quot;:12,&quot;family&quot;:&quot;Arial&quot;,&quot;color&quot;:&quot;black&quot;},&quot;bg&quot;:&quot;&quot;,&quot;urlID&quot;:&quot;73a85834a2cc8bf6a2c2b3c3b2ce0873&quot;,&quot;ts&quot;:1721965878039,&quot;rootURLID&quot;:null,&quot;dim&quot;:{&quot;w&quot;:21.375,&quot;h&quot;:14.125,&quot;va&quot;:-3.528}},{&quot;ver&quot;:1,&quot;id&quot;:&quot;-&quot;,&quot;code&quot;:&quot;$$St_{L}&lt;\\,3.24$$&quot;,&quot;aid&quot;:null,&quot;font&quot;:{&quot;size&quot;:12,&quot;family&quot;:&quot;Arial&quot;,&quot;color&quot;:&quot;black&quot;},&quot;bg&quot;:&quot;&quot;,&quot;urlID&quot;:&quot;de5236baa02eea438ceef6fbd95ca6e0&quot;,&quot;ts&quot;:1721965985867,&quot;rootURLID&quot;:null,&quot;dim&quot;:{&quot;w&quot;:67.25,&quot;h&quot;:12.125,&quot;va&quot;:-2.153}},{&quot;ver&quot;:1,&quot;id&quot;:&quot;-&quot;,&quot;code&quot;:&quot;$$f_{i}=\\,St_{\\delta}$$&quot;,&quot;aid&quot;:null,&quot;font&quot;:{&quot;size&quot;:12,&quot;family&quot;:&quot;Arial&quot;,&quot;color&quot;:&quot;black&quot;},&quot;bg&quot;:&quot;&quot;,&quot;urlID&quot;:&quot;d818ad5b0ea6b16876bccaa9f8621bc3&quot;,&quot;ts&quot;:1721966010855,&quot;rootURLID&quot;:null,&quot;dim&quot;:{&quot;w&quot;:51.125,&quot;h&quot;:12.875,&quot;va&quot;:-2.903}},{&quot;ver&quot;:1,&quot;id&quot;:&quot;-&quot;,&quot;code&quot;:&quot;$$=\\,St_{\\delta}$$&quot;,&quot;aid&quot;:null,&quot;font&quot;:{&quot;size&quot;:12,&quot;family&quot;:&quot;Arial&quot;,&quot;color&quot;:&quot;black&quot;},&quot;bg&quot;:&quot;&quot;,&quot;urlID&quot;:&quot;8b29d4cec116062368b6831d87778321&quot;,&quot;ts&quot;:1721966025314,&quot;rootURLID&quot;:&quot;d818ad5b0ea6b16876bccaa9f8621bc3&quot;,&quot;dim&quot;:{&quot;w&quot;:35.625,&quot;h&quot;:12.25,&quot;va&quot;:-2.278}},{&quot;ver&quot;:1,&quot;id&quot;:&quot;-&quot;,&quot;code&quot;:&quot;$$g_{i}=\\Im\\left(\\frac{\\ln\\left(\\lambda\\right)}{\\Delta t}\\right)$$&quot;,&quot;aid&quot;:null,&quot;font&quot;:{&quot;size&quot;:12,&quot;family&quot;:&quot;Arial&quot;,&quot;color&quot;:&quot;black&quot;},&quot;bg&quot;:&quot;&quot;,&quot;urlID&quot;:&quot;6d989478b05d8cae78fc9f44569324d7&quot;,&quot;ts&quot;:1721966839615,&quot;rootURLID&quot;:null,&quot;dim&quot;:{&quot;w&quot;:97.375,&quot;h&quot;:34,&quot;va&quot;:-13.456}},{&quot;ver&quot;:1,&quot;id&quot;:&quot;-&quot;,&quot;code&quot;:&quot;$$f_{i}=\\Re\\left(\\frac{\\ln\\left(\\lambda\\right)}{2\\pi\\Delta t}\\right)$$&quot;,&quot;aid&quot;:null,&quot;font&quot;:{&quot;size&quot;:12,&quot;family&quot;:&quot;Arial&quot;,&quot;color&quot;:&quot;black&quot;},&quot;bg&quot;:&quot;&quot;,&quot;urlID&quot;:&quot;a3fdff5ec557fd5700d59eedf9b78af5&quot;,&quot;ts&quot;:1721966864207,&quot;rootURLID&quot;:&quot;6d989478b05d8cae78fc9f44569324d7&quot;,&quot;dim&quot;:{&quot;w&quot;:100.875,&quot;h&quot;:34,&quot;va&quot;:-13.456}},{&quot;ver&quot;:1,&quot;id&quot;:&quot;-&quot;,&quot;code&quot;:&quot;$$for\\,M_{\\infty}=2.0\\,\\&amp;\\,Re_{\\tau}=200$$&quot;,&quot;aid&quot;:null,&quot;font&quot;:{&quot;size&quot;:12,&quot;family&quot;:&quot;Arial&quot;,&quot;color&quot;:&quot;black&quot;},&quot;bg&quot;:&quot;&quot;,&quot;urlID&quot;:&quot;be8665207a2246d9e17d6747fe773669&quot;,&quot;ts&quot;:1721981102825,&quot;rootURLID&quot;:null,&quot;dim&quot;:{&quot;w&quot;:162.625,&quot;h&quot;:13,&quot;va&quot;:-2.903}},{&quot;ver&quot;:1,&quot;id&quot;:&quot;-&quot;,&quot;code&quot;:&quot;$$for\\,M_{\\infty}=2.0\\,\\&amp;\\,Re_{\\tau}=200\\left[9\\right]$$&quot;,&quot;aid&quot;:null,&quot;font&quot;:{&quot;size&quot;:12,&quot;family&quot;:&quot;Arial&quot;,&quot;color&quot;:&quot;black&quot;},&quot;bg&quot;:&quot;&quot;,&quot;urlID&quot;:&quot;1cdc4e91f81d1fb145c00a15285c2c22&quot;,&quot;ts&quot;:1721981167641,&quot;rootURLID&quot;:&quot;be8665207a2246d9e17d6747fe773669&quot;,&quot;dim&quot;:{&quot;w&quot;:178.8,&quot;h&quot;:14.1,&quot;va&quot;:-3.503}},{&quot;ver&quot;:1,&quot;id&quot;:&quot;-&quot;,&quot;code&quot;:&quot;$$R_{ij}= \\frac{1}{u_{\\tau}}{\\sqrt[]{\\frac{\\bar{\\rho}}{\\rho_{w}}}}{\\sqrt[]{\\widetilde{u_{i}u_{j}} - \\widetilde{u_{i}}\\widetilde{u_{j}}}}$$&quot;,&quot;aid&quot;:null,&quot;font&quot;:{&quot;size&quot;:12,&quot;family&quot;:&quot;Arial&quot;,&quot;color&quot;:&quot;black&quot;},&quot;bg&quot;:&quot;&quot;,&quot;urlID&quot;:&quot;0a5d4d9ea9af6d6445be8f576a6542c8&quot;,&quot;ts&quot;:1721981274245,&quot;rootURLID&quot;:null,&quot;dim&quot;:{&quot;w&quot;:178.05,&quot;h&quot;:42.45,&quot;va&quot;:-16.331}},{&quot;ver&quot;:1,&quot;id&quot;:&quot;-&quot;,&quot;code&quot;:&quot;$$\\triangle\\,=\\,R_{11}$$&quot;,&quot;aid&quot;:null,&quot;font&quot;:{&quot;size&quot;:12,&quot;family&quot;:&quot;Arial&quot;,&quot;color&quot;:&quot;black&quot;},&quot;bg&quot;:&quot;&quot;,&quot;urlID&quot;:&quot;b6318bb5a91be23b9a62ca389cbcb29b&quot;,&quot;ts&quot;:1721981340916,&quot;rootURLID&quot;:null,&quot;dim&quot;:{&quot;w&quot;:55.625,&quot;h&quot;:12.25,&quot;va&quot;:-2.153}},{&quot;ver&quot;:1,&quot;id&quot;:&quot;-&quot;,&quot;code&quot;:&quot;$$\\star\\,=\\,R_{22}$$&quot;,&quot;aid&quot;:null,&quot;font&quot;:{&quot;size&quot;:12,&quot;family&quot;:&quot;Arial&quot;,&quot;color&quot;:&quot;black&quot;},&quot;bg&quot;:&quot;&quot;,&quot;urlID&quot;:&quot;410b3b86ba03cd169e1cd2af93b4a2e3&quot;,&quot;ts&quot;:1721981357997,&quot;rootURLID&quot;:null,&quot;dim&quot;:{&quot;w&quot;:51.125,&quot;h&quot;:11.75,&quot;va&quot;:-2.153}},{&quot;ver&quot;:1,&quot;id&quot;:&quot;-&quot;,&quot;code&quot;:&quot;$$\\square\\,=\\,R_{33}$$&quot;,&quot;aid&quot;:null,&quot;font&quot;:{&quot;size&quot;:12,&quot;family&quot;:&quot;Arial&quot;,&quot;color&quot;:&quot;black&quot;},&quot;bg&quot;:&quot;&quot;,&quot;urlID&quot;:&quot;0610672b65eda08550de96093a5f777e&quot;,&quot;ts&quot;:1721981373615,&quot;rootURLID&quot;:null,&quot;dim&quot;:{&quot;w&quot;:54.375,&quot;h&quot;:12.125,&quot;va&quot;:-2.403}},{&quot;ver&quot;:1,&quot;id&quot;:&quot;-&quot;,&quot;code&quot;:&quot;$$DNS1,DNS2,DNS3,DNS4$$&quot;,&quot;aid&quot;:null,&quot;font&quot;:{&quot;size&quot;:12,&quot;family&quot;:&quot;Arial&quot;,&quot;color&quot;:&quot;black&quot;},&quot;bg&quot;:&quot;&quot;,&quot;urlID&quot;:&quot;52d4a9341117a108f05a44d6ddd068cf&quot;,&quot;ts&quot;:1721981747351,&quot;rootURLID&quot;:null,&quot;dim&quot;:{&quot;w&quot;:179.1,&quot;h&quot;:12.75,&quot;va&quot;:-2.753}},{&quot;ver&quot;:1,&quot;id&quot;:&quot;-&quot;,&quot;code&quot;:&quot;$$DNS5,DNS6$$&quot;,&quot;aid&quot;:null,&quot;font&quot;:{&quot;size&quot;:12,&quot;family&quot;:&quot;Arial&quot;,&quot;color&quot;:&quot;black&quot;},&quot;bg&quot;:&quot;&quot;,&quot;urlID&quot;:&quot;2c5cab3a22b3ebf242786e5823bdd5a6&quot;,&quot;ts&quot;:1721981762778,&quot;rootURLID&quot;:null,&quot;dim&quot;:{&quot;w&quot;:85.875,&quot;h&quot;:12.75,&quot;va&quot;:-2.778}},{&quot;ver&quot;:1,&quot;id&quot;:&quot;-&quot;,&quot;code&quot;:&quot;$$St_{l\\,}\\approx\\,0.03\\,-\\,0.05\\,\\left[10\\right]$$&quot;,&quot;aid&quot;:null,&quot;font&quot;:{&quot;size&quot;:12,&quot;family&quot;:&quot;Arial&quot;,&quot;color&quot;:&quot;black&quot;},&quot;bg&quot;:&quot;&quot;,&quot;urlID&quot;:&quot;8b820d677ad6c82091485c5a4883f600&quot;,&quot;ts&quot;:1721982363392,&quot;rootURLID&quot;:&quot;92f703257368ab0783ab9ef29973a846&quot;,&quot;dim&quot;:{&quot;w&quot;:138,&quot;h&quot;:14.125,&quot;va&quot;:-3.528}},{&quot;ver&quot;:1,&quot;id&quot;:&quot;-&quot;,&quot;code&quot;:&quot;$$\\phi_{1}$$&quot;,&quot;aid&quot;:null,&quot;font&quot;:{&quot;size&quot;:12,&quot;family&quot;:&quot;Arial&quot;,&quot;color&quot;:&quot;black&quot;},&quot;bg&quot;:&quot;&quot;,&quot;urlID&quot;:&quot;27a6aa199b6f2425b36084dc7447ff3d&quot;,&quot;ts&quot;:1721982502464,&quot;rootURLID&quot;:null,&quot;dim&quot;:{&quot;w&quot;:12.625,&quot;h&quot;:12.75,&quot;va&quot;:-2.903}},{&quot;ver&quot;:1,&quot;id&quot;:&quot;-&quot;,&quot;code&quot;:&quot;$$\\phi_{2}$$&quot;,&quot;aid&quot;:null,&quot;font&quot;:{&quot;size&quot;:12,&quot;family&quot;:&quot;Arial&quot;,&quot;color&quot;:&quot;black&quot;},&quot;bg&quot;:&quot;&quot;,&quot;urlID&quot;:&quot;d8ac04ff8ea4aef60e8d7867b9952c09&quot;,&quot;ts&quot;:1721982515136,&quot;rootURLID&quot;:null,&quot;dim&quot;:{&quot;w&quot;:12.875,&quot;h&quot;:12.75,&quot;va&quot;:-2.903}},{&quot;ver&quot;:1,&quot;id&quot;:&quot;-&quot;,&quot;code&quot;:&quot;$$\\phi_{3}$$&quot;,&quot;aid&quot;:null,&quot;font&quot;:{&quot;size&quot;:12,&quot;family&quot;:&quot;Arial&quot;,&quot;color&quot;:&quot;black&quot;},&quot;bg&quot;:&quot;&quot;,&quot;urlID&quot;:&quot;c0adeb3e65de771a5df4014afb7a2fcb&quot;,&quot;ts&quot;:1721986769724,&quot;rootURLID&quot;:null,&quot;dim&quot;:{&quot;w&quot;:12.875,&quot;h&quot;:12.75,&quot;va&quot;:-2.903}},{&quot;ver&quot;:1,&quot;id&quot;:&quot;-&quot;,&quot;code&quot;:&quot;$$\\phi_{4}$$&quot;,&quot;aid&quot;:null,&quot;font&quot;:{&quot;size&quot;:12,&quot;family&quot;:&quot;Arial&quot;,&quot;color&quot;:&quot;black&quot;},&quot;bg&quot;:&quot;&quot;,&quot;urlID&quot;:&quot;792afb884e241e8d32b324cf8295ba85&quot;,&quot;ts&quot;:1721986784471,&quot;rootURLID&quot;:null,&quot;dim&quot;:{&quot;w&quot;:13.125,&quot;h&quot;:12.75,&quot;va&quot;:-2.903}},{&quot;ver&quot;:1,&quot;id&quot;:&quot;-&quot;,&quot;code&quot;:&quot;$$g_{i} \\times 10^{-3}$$&quot;,&quot;aid&quot;:null,&quot;font&quot;:{&quot;size&quot;:12,&quot;family&quot;:&quot;Arial&quot;,&quot;color&quot;:&quot;black&quot;},&quot;bg&quot;:&quot;&quot;,&quot;urlID&quot;:&quot;ac4fe3a50f315cd871f3ebc9beaa1325&quot;,&quot;ts&quot;:1721986851665,&quot;rootURLID&quot;:null,&quot;dim&quot;:{&quot;w&quot;:55.25,&quot;h&quot;:15.375,&quot;va&quot;:-2.95}},{&quot;ver&quot;:1,&quot;id&quot;:&quot;-&quot;,&quot;code&quot;:&quot;$$|b_{i}|$$&quot;,&quot;aid&quot;:null,&quot;font&quot;:{&quot;size&quot;:12,&quot;family&quot;:&quot;Arial&quot;,&quot;color&quot;:&quot;black&quot;},&quot;bg&quot;:&quot;&quot;,&quot;urlID&quot;:&quot;a6d1a702b3108fb9eb4c54ddfd120a2d&quot;,&quot;ts&quot;:1721986866637,&quot;rootURLID&quot;:null,&quot;dim&quot;:{&quot;w&quot;:15.25,&quot;h&quot;:14.125,&quot;va&quot;:-3.528}},{&quot;ver&quot;:1,&quot;id&quot;:&quot;-&quot;,&quot;code&quot;:&quot;$$St_{l}$$&quot;,&quot;aid&quot;:null,&quot;font&quot;:{&quot;size&quot;:12,&quot;family&quot;:&quot;Arial&quot;,&quot;color&quot;:&quot;black&quot;},&quot;bg&quot;:&quot;&quot;,&quot;urlID&quot;:&quot;b708ec966a0da65fa70c7ef3882f32ea&quot;,&quot;ts&quot;:1721986876259,&quot;rootURLID&quot;:null,&quot;dim&quot;:{&quot;w&quot;:16.625,&quot;h&quot;:12.25,&quot;va&quot;:-2.278}},{&quot;ver&quot;:1,&quot;id&quot;:&quot;-&quot;,&quot;code&quot;:&quot;$$St_{L}$$&quot;,&quot;aid&quot;:null,&quot;font&quot;:{&quot;size&quot;:12,&quot;family&quot;:&quot;Arial&quot;,&quot;color&quot;:&quot;black&quot;},&quot;bg&quot;:&quot;&quot;,&quot;urlID&quot;:&quot;f5997c4aeb54ef11e3aea35b877045f1&quot;,&quot;ts&quot;:1721986890228,&quot;rootURLID&quot;:null,&quot;dim&quot;:{&quot;w&quot;:20.375,&quot;h&quot;:12.125,&quot;va&quot;:-2.153}},{&quot;ver&quot;:1,&quot;id&quot;:&quot;-&quot;,&quot;code&quot;:&quot;$$St_{\\delta}$$&quot;,&quot;aid&quot;:null,&quot;font&quot;:{&quot;size&quot;:12,&quot;family&quot;:&quot;Arial&quot;,&quot;color&quot;:&quot;black&quot;},&quot;bg&quot;:&quot;&quot;,&quot;urlID&quot;:&quot;38ad44efe4ae901066cb30d2d6849b41&quot;,&quot;ts&quot;:1721986901885,&quot;rootURLID&quot;:null,&quot;dim&quot;:{&quot;w&quot;:18.5,&quot;h&quot;:12.25,&quot;va&quot;:-2.278}},{&quot;ver&quot;:1,&quot;id&quot;:&quot;-&quot;,&quot;code&quot;:&quot;$$\\left(x\\,-\\,x_{imp}\\right)/\\delta$$&quot;,&quot;aid&quot;:null,&quot;font&quot;:{&quot;size&quot;:12,&quot;family&quot;:&quot;Arial&quot;,&quot;color&quot;:&quot;black&quot;},&quot;bg&quot;:&quot;&quot;,&quot;urlID&quot;:&quot;2c9602c765cf60624200bda63118d754&quot;,&quot;ts&quot;:1721995602805,&quot;rootURLID&quot;:&quot;2c9602c765cf60624200bda63118d754&quot;,&quot;dim&quot;:{&quot;w&quot;:79.375,&quot;h&quot;:14.75,&quot;va&quot;:-4.153}},{&quot;ver&quot;:1,&quot;id&quot;:&quot;-&quot;,&quot;code&quot;:&quot;$$x$$&quot;,&quot;aid&quot;:null,&quot;font&quot;:{&quot;size&quot;:12,&quot;family&quot;:&quot;Arial&quot;,&quot;color&quot;:&quot;black&quot;},&quot;bg&quot;:&quot;&quot;,&quot;urlID&quot;:&quot;1c7ff05263f6019be9ac527ad7279c93&quot;,&quot;ts&quot;:1722159041487,&quot;rootURLID&quot;:null,&quot;dim&quot;:{&quot;w&quot;:7,&quot;h&quot;:6.375,&quot;va&quot;:-0.153}},{&quot;ver&quot;:1,&quot;id&quot;:&quot;-&quot;,&quot;code&quot;:&quot;$$y$$&quot;,&quot;aid&quot;:null,&quot;font&quot;:{&quot;size&quot;:12,&quot;family&quot;:&quot;Arial&quot;,&quot;color&quot;:&quot;black&quot;},&quot;bg&quot;:&quot;&quot;,&quot;urlID&quot;:&quot;13a156f6c2941f586453561daa8f4801&quot;,&quot;ts&quot;:1722159043306,&quot;rootURLID&quot;:null,&quot;dim&quot;:{&quot;w&quot;:6.75,&quot;h&quot;:9.125,&quot;va&quot;:-2.903}},{&quot;ver&quot;:1,&quot;id&quot;:&quot;-&quot;,&quot;code&quot;:&quot;$$z$$&quot;,&quot;aid&quot;:null,&quot;font&quot;:{&quot;size&quot;:12,&quot;family&quot;:&quot;Arial&quot;,&quot;color&quot;:&quot;black&quot;},&quot;bg&quot;:&quot;&quot;,&quot;urlID&quot;:&quot;0c32c5220a4ccb4bafce29a8db8424ca&quot;,&quot;ts&quot;:1722159045667,&quot;rootURLID&quot;:null,&quot;dim&quot;:{&quot;w&quot;:6.25,&quot;h&quot;:6.375,&quot;va&quot;:-0.153}},{&quot;ver&quot;:1,&quot;id&quot;:&quot;-&quot;,&quot;code&quot;:&quot;$$-\\triangle-$$&quot;,&quot;aid&quot;:null,&quot;font&quot;:{&quot;size&quot;:12,&quot;family&quot;:&quot;Arial&quot;,&quot;color&quot;:&quot;black&quot;},&quot;bg&quot;:&quot;&quot;,&quot;urlID&quot;:&quot;bd5e0b3e6a0a78bbf21024013a09d9b1&quot;,&quot;ts&quot;:1722160113575,&quot;rootURLID&quot;:null,&quot;dim&quot;:{&quot;w&quot;:32.25,&quot;h&quot;:10.125,&quot;va&quot;:-0.028}},{&quot;ver&quot;:1,&quot;id&quot;:&quot;-&quot;,&quot;code&quot;:&quot;$$\\sigma_{xy}=\\,\\mu\\frac{\\partial u}{\\partial y}\\,@y=0$$&quot;,&quot;aid&quot;:null,&quot;font&quot;:{&quot;size&quot;:12,&quot;family&quot;:&quot;Arial&quot;,&quot;color&quot;:&quot;black&quot;},&quot;bg&quot;:&quot;&quot;,&quot;urlID&quot;:&quot;60250db9596e7a243ac5be35adacb61d&quot;,&quot;ts&quot;:1722160785550,&quot;rootURLID&quot;:&quot;a4e07468d909abffdaf0e19dfc21600c&quot;,&quot;dim&quot;:{&quot;w&quot;:116.625,&quot;h&quot;:32.125,&quot;va&quot;:-12.551}},{&quot;ver&quot;:1,&quot;id&quot;:&quot;-&quot;,&quot;code&quot;:&quot;$$\\langle .\\rangle $$&quot;,&quot;aid&quot;:null,&quot;font&quot;:{&quot;size&quot;:12,&quot;family&quot;:&quot;Arial&quot;,&quot;color&quot;:&quot;black&quot;},&quot;bg&quot;:&quot;&quot;,&quot;urlID&quot;:&quot;0fca8cd42b11757decb2d9e76cda4de2&quot;,&quot;ts&quot;:1722160868740,&quot;rootURLID&quot;:null,&quot;dim&quot;:{&quot;w&quot;:14.25,&quot;h&quot;:14.125,&quot;va&quot;:-3.528}},{&quot;ver&quot;:1,&quot;id&quot;:&quot;-&quot;,&quot;code&quot;:&quot;$$\\overline{\\left(.\\right)}$$&quot;,&quot;aid&quot;:null,&quot;font&quot;:{&quot;size&quot;:12,&quot;family&quot;:&quot;Arial&quot;,&quot;color&quot;:&quot;black&quot;},&quot;bg&quot;:&quot;&quot;,&quot;urlID&quot;:&quot;4e0b7384d1b79065b7c62a05be5ab6b7&quot;,&quot;ts&quot;:1722160911299,&quot;rootURLID&quot;:null,&quot;dim&quot;:{&quot;w&quot;:17.25,&quot;h&quot;:17.25,&quot;va&quot;:-3.613}},{&quot;ver&quot;:1,&quot;id&quot;:&quot;-&quot;,&quot;code&quot;:&quot;$$\\langle \\left(.\\right)\\rangle $$&quot;,&quot;aid&quot;:null,&quot;font&quot;:{&quot;size&quot;:12,&quot;family&quot;:&quot;Arial&quot;,&quot;color&quot;:&quot;black&quot;},&quot;bg&quot;:&quot;&quot;,&quot;urlID&quot;:&quot;f54ecc148649f7d0a7ca7d8891c6d7c9&quot;,&quot;ts&quot;:1722160930792,&quot;rootURLID&quot;:&quot;0fca8cd42b11757decb2d9e76cda4de2&quot;,&quot;dim&quot;:{&quot;w&quot;:25.25,&quot;h&quot;:14.125,&quot;va&quot;:-3.528}},{&quot;ver&quot;:1,&quot;id&quot;:&quot;-&quot;,&quot;code&quot;:&quot;$$time\\,avg$$&quot;,&quot;aid&quot;:null,&quot;font&quot;:{&quot;size&quot;:12,&quot;family&quot;:&quot;Arial&quot;,&quot;color&quot;:&quot;black&quot;},&quot;bg&quot;:&quot;&quot;,&quot;urlID&quot;:&quot;1fae06f976016cfb40402c81c343bc14&quot;,&quot;ts&quot;:1722160952340,&quot;rootURLID&quot;:null,&quot;dim&quot;:{&quot;w&quot;:52,&quot;h&quot;:12.25,&quot;va&quot;:-2.903}},{&quot;ver&quot;:1,&quot;id&quot;:&quot;-&quot;,&quot;code&quot;:&quot;$$space\\,and\\,time\\,avg$$&quot;,&quot;aid&quot;:null,&quot;font&quot;:{&quot;size&quot;:12,&quot;family&quot;:&quot;Arial&quot;,&quot;color&quot;:&quot;black&quot;},&quot;bg&quot;:&quot;&quot;,&quot;urlID&quot;:&quot;fb172d87cc74ca113e4d476d63f4fa4b&quot;,&quot;ts&quot;:1722160968057,&quot;rootURLID&quot;:null,&quot;dim&quot;:{&quot;w&quot;:113.25,&quot;h&quot;:12.75,&quot;va&quot;:-2.903}},{&quot;ver&quot;:1,&quot;id&quot;:&quot;-&quot;,&quot;code&quot;:&quot;$$span\\,avg$$&quot;,&quot;aid&quot;:null,&quot;font&quot;:{&quot;size&quot;:12,&quot;family&quot;:&quot;Arial&quot;,&quot;color&quot;:&quot;black&quot;},&quot;bg&quot;:&quot;&quot;,&quot;urlID&quot;:&quot;38172bb89ff9be7465d7f0187c96219a&quot;,&quot;ts&quot;:1722161977867,&quot;rootURLID&quot;:&quot;e9800a3b758c5f29743448a0f7a4d794&quot;,&quot;dim&quot;:{&quot;w&quot;:52.25,&quot;h&quot;:9.125,&quot;va&quot;:-2.903}},{&quot;ver&quot;:1,&quot;id&quot;:&quot;-&quot;,&quot;code&quot;:&quot;$$\\overline{k}$$&quot;,&quot;aid&quot;:null,&quot;font&quot;:{&quot;size&quot;:12,&quot;family&quot;:&quot;Arial&quot;,&quot;color&quot;:&quot;black&quot;},&quot;bg&quot;:&quot;&quot;,&quot;urlID&quot;:&quot;350bd885f11820cb07683e01f252437a&quot;,&quot;ts&quot;:1722162086997,&quot;rootURLID&quot;:null,&quot;dim&quot;:{&quot;w&quot;:7.25,&quot;h&quot;:13,&quot;va&quot;:-0.15}},{&quot;ver&quot;:1,&quot;id&quot;:&quot;-&quot;,&quot;code&quot;:&quot;$$\\Lambda\\left(x^{\\cdot}\\right)=\\,\\frac{F_{\\overline{k}}\\left(x^{\\cdot}\\right)}{F_{\\overline{k}}\\left(x_{ref}^{\\cdot}\\right)}$$&quot;,&quot;aid&quot;:null,&quot;font&quot;:{&quot;size&quot;:12,&quot;family&quot;:&quot;Arial&quot;,&quot;color&quot;:&quot;black&quot;},&quot;bg&quot;:&quot;&quot;,&quot;urlID&quot;:&quot;e084b1eb34b222f31e7cd240f17f3bcc&quot;,&quot;ts&quot;:1722162182475,&quot;rootURLID&quot;:&quot;d2a02368efabd5dca4292f8c393d7f9a&quot;,&quot;dim&quot;:{&quot;w&quot;:114.75,&quot;h&quot;:39.25,&quot;va&quot;:-17.028}}]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c51abe-fef9-4a8e-be78-9e25b7f525e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35F68DB612F545BC1B92C6C8D205A7" ma:contentTypeVersion="17" ma:contentTypeDescription="Create a new document." ma:contentTypeScope="" ma:versionID="5c9f7b631ea79386634cc0166bcbde86">
  <xsd:schema xmlns:xsd="http://www.w3.org/2001/XMLSchema" xmlns:xs="http://www.w3.org/2001/XMLSchema" xmlns:p="http://schemas.microsoft.com/office/2006/metadata/properties" xmlns:ns3="5dc51abe-fef9-4a8e-be78-9e25b7f525e1" xmlns:ns4="e564541a-6aa2-4eac-bffc-c9721af9f790" targetNamespace="http://schemas.microsoft.com/office/2006/metadata/properties" ma:root="true" ma:fieldsID="236782f5bfd672a9bc8609210433b524" ns3:_="" ns4:_="">
    <xsd:import namespace="5dc51abe-fef9-4a8e-be78-9e25b7f525e1"/>
    <xsd:import namespace="e564541a-6aa2-4eac-bffc-c9721af9f7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1abe-fef9-4a8e-be78-9e25b7f52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4541a-6aa2-4eac-bffc-c9721af9f7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240BED-6671-4709-8E03-8A9E59777E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1A66B3-B757-422C-8EB5-A73DCF6F8119}">
  <ds:schemaRefs>
    <ds:schemaRef ds:uri="http://schemas.microsoft.com/office/2006/documentManagement/types"/>
    <ds:schemaRef ds:uri="http://purl.org/dc/elements/1.1/"/>
    <ds:schemaRef ds:uri="5dc51abe-fef9-4a8e-be78-9e25b7f525e1"/>
    <ds:schemaRef ds:uri="http://purl.org/dc/terms/"/>
    <ds:schemaRef ds:uri="http://schemas.microsoft.com/office/2006/metadata/properties"/>
    <ds:schemaRef ds:uri="e564541a-6aa2-4eac-bffc-c9721af9f790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9DB1C0-C48D-49B2-A2F2-3CAC1496B27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dc51abe-fef9-4a8e-be78-9e25b7f525e1"/>
    <ds:schemaRef ds:uri="e564541a-6aa2-4eac-bffc-c9721af9f79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TU_basis_200309</Template>
  <TotalTime>24072</TotalTime>
  <Words>239</Words>
  <Application>Microsoft Office PowerPoint</Application>
  <PresentationFormat>On-screen Show (4:3)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Times</vt:lpstr>
      <vt:lpstr>Bookman Old Style</vt:lpstr>
      <vt:lpstr>Calibri</vt:lpstr>
      <vt:lpstr>Times New Roman</vt:lpstr>
      <vt:lpstr>Wingdings</vt:lpstr>
      <vt:lpstr>ArialMS</vt:lpstr>
      <vt:lpstr>Arial</vt:lpstr>
      <vt:lpstr>Cambria Math</vt:lpstr>
      <vt:lpstr>Tahoma</vt:lpstr>
      <vt:lpstr>TU_basis_200309</vt:lpstr>
      <vt:lpstr>1_TU_basis_200309</vt:lpstr>
      <vt:lpstr>2_TU_basis_200309</vt:lpstr>
      <vt:lpstr>PowerPoint Presentation</vt:lpstr>
      <vt:lpstr>Introduction</vt:lpstr>
      <vt:lpstr>Problem Description</vt:lpstr>
      <vt:lpstr>Computational domain</vt:lpstr>
      <vt:lpstr>PowerPoint Presentation</vt:lpstr>
      <vt:lpstr>POD on wall pressure</vt:lpstr>
      <vt:lpstr>DMD on wall pressure (SVD based)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project</dc:title>
  <dc:creator>Oswaldo</dc:creator>
  <cp:lastModifiedBy>HP</cp:lastModifiedBy>
  <cp:revision>437</cp:revision>
  <cp:lastPrinted>2003-01-17T08:35:50Z</cp:lastPrinted>
  <dcterms:created xsi:type="dcterms:W3CDTF">2009-12-08T09:02:06Z</dcterms:created>
  <dcterms:modified xsi:type="dcterms:W3CDTF">2024-08-29T16:31:58Z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0x010100B935F68DB612F545BC1B92C6C8D205A7</vt:lpwstr>
  </property>
</Properties>
</file>